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0" r:id="rId24"/>
    <p:sldId id="281" r:id="rId25"/>
    <p:sldId id="278" r:id="rId26"/>
  </p:sldIdLst>
  <p:sldSz cx="12192000" cy="6858000"/>
  <p:notesSz cx="6858000" cy="9144000"/>
  <p:embeddedFontLst>
    <p:embeddedFont>
      <p:font typeface="Calibri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>
        <p:scale>
          <a:sx n="35" d="100"/>
          <a:sy n="35" d="100"/>
        </p:scale>
        <p:origin x="-1818" y="-6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10-Feb-26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10-Feb-26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10-Feb-26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10-Feb-26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10-Feb-26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10-Feb-26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1.png"/><Relationship Id="rId3" Type="http://schemas.openxmlformats.org/officeDocument/2006/relationships/image" Target="../media/image117.svg"/><Relationship Id="rId7" Type="http://schemas.openxmlformats.org/officeDocument/2006/relationships/image" Target="../media/image77.jpeg"/><Relationship Id="rId12" Type="http://schemas.openxmlformats.org/officeDocument/2006/relationships/image" Target="../media/image126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image" Target="../media/image80.png"/><Relationship Id="rId5" Type="http://schemas.openxmlformats.org/officeDocument/2006/relationships/image" Target="../media/image119.svg"/><Relationship Id="rId10" Type="http://schemas.openxmlformats.org/officeDocument/2006/relationships/image" Target="../media/image124.svg"/><Relationship Id="rId4" Type="http://schemas.openxmlformats.org/officeDocument/2006/relationships/image" Target="../media/image75.png"/><Relationship Id="rId9" Type="http://schemas.openxmlformats.org/officeDocument/2006/relationships/image" Target="../media/image79.png"/><Relationship Id="rId14" Type="http://schemas.openxmlformats.org/officeDocument/2006/relationships/image" Target="../media/image12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9.svg"/><Relationship Id="rId7" Type="http://schemas.openxmlformats.org/officeDocument/2006/relationships/image" Target="../media/image132.svg"/><Relationship Id="rId12" Type="http://schemas.openxmlformats.org/officeDocument/2006/relationships/image" Target="../media/image8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7.jpeg"/><Relationship Id="rId5" Type="http://schemas.openxmlformats.org/officeDocument/2006/relationships/image" Target="../media/image83.jpeg"/><Relationship Id="rId10" Type="http://schemas.openxmlformats.org/officeDocument/2006/relationships/image" Target="../media/image86.jpeg"/><Relationship Id="rId4" Type="http://schemas.openxmlformats.org/officeDocument/2006/relationships/image" Target="../media/image82.jpeg"/><Relationship Id="rId9" Type="http://schemas.openxmlformats.org/officeDocument/2006/relationships/image" Target="../media/image1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19.svg"/><Relationship Id="rId7" Type="http://schemas.openxmlformats.org/officeDocument/2006/relationships/image" Target="../media/image9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9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svg"/><Relationship Id="rId13" Type="http://schemas.openxmlformats.org/officeDocument/2006/relationships/image" Target="../media/image112.jpeg"/><Relationship Id="rId18" Type="http://schemas.openxmlformats.org/officeDocument/2006/relationships/image" Target="../media/image116.jpeg"/><Relationship Id="rId26" Type="http://schemas.openxmlformats.org/officeDocument/2006/relationships/image" Target="../media/image175.svg"/><Relationship Id="rId3" Type="http://schemas.openxmlformats.org/officeDocument/2006/relationships/image" Target="../media/image19.svg"/><Relationship Id="rId21" Type="http://schemas.openxmlformats.org/officeDocument/2006/relationships/image" Target="../media/image118.png"/><Relationship Id="rId7" Type="http://schemas.openxmlformats.org/officeDocument/2006/relationships/image" Target="../media/image107.png"/><Relationship Id="rId12" Type="http://schemas.openxmlformats.org/officeDocument/2006/relationships/image" Target="../media/image111.jpeg"/><Relationship Id="rId17" Type="http://schemas.openxmlformats.org/officeDocument/2006/relationships/image" Target="../media/image166.svg"/><Relationship Id="rId25" Type="http://schemas.openxmlformats.org/officeDocument/2006/relationships/image" Target="../media/image120.png"/><Relationship Id="rId2" Type="http://schemas.openxmlformats.org/officeDocument/2006/relationships/image" Target="../media/image12.png"/><Relationship Id="rId16" Type="http://schemas.openxmlformats.org/officeDocument/2006/relationships/image" Target="../media/image115.png"/><Relationship Id="rId20" Type="http://schemas.openxmlformats.org/officeDocument/2006/relationships/image" Target="../media/image169.svg"/><Relationship Id="rId29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11" Type="http://schemas.openxmlformats.org/officeDocument/2006/relationships/image" Target="../media/image110.jpeg"/><Relationship Id="rId24" Type="http://schemas.openxmlformats.org/officeDocument/2006/relationships/image" Target="../media/image119.jpeg"/><Relationship Id="rId5" Type="http://schemas.openxmlformats.org/officeDocument/2006/relationships/image" Target="../media/image105.jpeg"/><Relationship Id="rId15" Type="http://schemas.openxmlformats.org/officeDocument/2006/relationships/image" Target="../media/image114.jpeg"/><Relationship Id="rId23" Type="http://schemas.openxmlformats.org/officeDocument/2006/relationships/image" Target="../media/image172.svg"/><Relationship Id="rId28" Type="http://schemas.openxmlformats.org/officeDocument/2006/relationships/image" Target="../media/image177.svg"/><Relationship Id="rId10" Type="http://schemas.openxmlformats.org/officeDocument/2006/relationships/image" Target="../media/image109.jpeg"/><Relationship Id="rId19" Type="http://schemas.openxmlformats.org/officeDocument/2006/relationships/image" Target="../media/image117.png"/><Relationship Id="rId4" Type="http://schemas.openxmlformats.org/officeDocument/2006/relationships/image" Target="../media/image104.jpeg"/><Relationship Id="rId9" Type="http://schemas.openxmlformats.org/officeDocument/2006/relationships/image" Target="../media/image108.jpeg"/><Relationship Id="rId14" Type="http://schemas.openxmlformats.org/officeDocument/2006/relationships/image" Target="../media/image113.jpeg"/><Relationship Id="rId22" Type="http://schemas.openxmlformats.org/officeDocument/2006/relationships/image" Target="../media/image171.svg"/><Relationship Id="rId27" Type="http://schemas.openxmlformats.org/officeDocument/2006/relationships/image" Target="../media/image121.png"/><Relationship Id="rId30" Type="http://schemas.openxmlformats.org/officeDocument/2006/relationships/image" Target="../media/image17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29.jpeg"/><Relationship Id="rId3" Type="http://schemas.openxmlformats.org/officeDocument/2006/relationships/image" Target="../media/image19.svg"/><Relationship Id="rId7" Type="http://schemas.openxmlformats.org/officeDocument/2006/relationships/image" Target="../media/image183.svg"/><Relationship Id="rId12" Type="http://schemas.openxmlformats.org/officeDocument/2006/relationships/image" Target="../media/image12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11" Type="http://schemas.openxmlformats.org/officeDocument/2006/relationships/image" Target="../media/image187.svg"/><Relationship Id="rId5" Type="http://schemas.openxmlformats.org/officeDocument/2006/relationships/image" Target="../media/image124.jpeg"/><Relationship Id="rId10" Type="http://schemas.openxmlformats.org/officeDocument/2006/relationships/image" Target="../media/image127.png"/><Relationship Id="rId4" Type="http://schemas.openxmlformats.org/officeDocument/2006/relationships/image" Target="../media/image123.jpeg"/><Relationship Id="rId9" Type="http://schemas.openxmlformats.org/officeDocument/2006/relationships/image" Target="../media/image18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5.jpeg"/><Relationship Id="rId18" Type="http://schemas.openxmlformats.org/officeDocument/2006/relationships/image" Target="../media/image140.jpeg"/><Relationship Id="rId26" Type="http://schemas.openxmlformats.org/officeDocument/2006/relationships/image" Target="../media/image148.jpeg"/><Relationship Id="rId3" Type="http://schemas.openxmlformats.org/officeDocument/2006/relationships/image" Target="../media/image19.svg"/><Relationship Id="rId21" Type="http://schemas.openxmlformats.org/officeDocument/2006/relationships/image" Target="../media/image143.jpeg"/><Relationship Id="rId34" Type="http://schemas.openxmlformats.org/officeDocument/2006/relationships/image" Target="../media/image155.jpeg"/><Relationship Id="rId7" Type="http://schemas.openxmlformats.org/officeDocument/2006/relationships/image" Target="../media/image131.jpeg"/><Relationship Id="rId12" Type="http://schemas.openxmlformats.org/officeDocument/2006/relationships/image" Target="../media/image134.jpeg"/><Relationship Id="rId17" Type="http://schemas.openxmlformats.org/officeDocument/2006/relationships/image" Target="../media/image139.jpeg"/><Relationship Id="rId25" Type="http://schemas.openxmlformats.org/officeDocument/2006/relationships/image" Target="../media/image147.jpeg"/><Relationship Id="rId33" Type="http://schemas.openxmlformats.org/officeDocument/2006/relationships/image" Target="../media/image154.jpeg"/><Relationship Id="rId2" Type="http://schemas.openxmlformats.org/officeDocument/2006/relationships/image" Target="../media/image12.png"/><Relationship Id="rId16" Type="http://schemas.openxmlformats.org/officeDocument/2006/relationships/image" Target="../media/image138.jpeg"/><Relationship Id="rId20" Type="http://schemas.openxmlformats.org/officeDocument/2006/relationships/image" Target="../media/image142.jpeg"/><Relationship Id="rId29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svg"/><Relationship Id="rId11" Type="http://schemas.openxmlformats.org/officeDocument/2006/relationships/image" Target="../media/image133.jpeg"/><Relationship Id="rId24" Type="http://schemas.openxmlformats.org/officeDocument/2006/relationships/image" Target="../media/image146.jpeg"/><Relationship Id="rId32" Type="http://schemas.openxmlformats.org/officeDocument/2006/relationships/image" Target="../media/image216.svg"/><Relationship Id="rId5" Type="http://schemas.openxmlformats.org/officeDocument/2006/relationships/image" Target="../media/image130.png"/><Relationship Id="rId15" Type="http://schemas.openxmlformats.org/officeDocument/2006/relationships/image" Target="../media/image137.jpeg"/><Relationship Id="rId23" Type="http://schemas.openxmlformats.org/officeDocument/2006/relationships/image" Target="../media/image145.jpeg"/><Relationship Id="rId28" Type="http://schemas.openxmlformats.org/officeDocument/2006/relationships/image" Target="../media/image150.jpeg"/><Relationship Id="rId10" Type="http://schemas.openxmlformats.org/officeDocument/2006/relationships/image" Target="../media/image108.jpeg"/><Relationship Id="rId19" Type="http://schemas.openxmlformats.org/officeDocument/2006/relationships/image" Target="../media/image141.jpeg"/><Relationship Id="rId31" Type="http://schemas.openxmlformats.org/officeDocument/2006/relationships/image" Target="../media/image153.png"/><Relationship Id="rId4" Type="http://schemas.openxmlformats.org/officeDocument/2006/relationships/image" Target="../media/image70.jpeg"/><Relationship Id="rId9" Type="http://schemas.openxmlformats.org/officeDocument/2006/relationships/image" Target="../media/image194.svg"/><Relationship Id="rId14" Type="http://schemas.openxmlformats.org/officeDocument/2006/relationships/image" Target="../media/image136.jpeg"/><Relationship Id="rId22" Type="http://schemas.openxmlformats.org/officeDocument/2006/relationships/image" Target="../media/image144.jpeg"/><Relationship Id="rId27" Type="http://schemas.openxmlformats.org/officeDocument/2006/relationships/image" Target="../media/image149.jpeg"/><Relationship Id="rId30" Type="http://schemas.openxmlformats.org/officeDocument/2006/relationships/image" Target="../media/image1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svg"/><Relationship Id="rId13" Type="http://schemas.openxmlformats.org/officeDocument/2006/relationships/image" Target="../media/image166.png"/><Relationship Id="rId3" Type="http://schemas.openxmlformats.org/officeDocument/2006/relationships/image" Target="../media/image230.svg"/><Relationship Id="rId7" Type="http://schemas.openxmlformats.org/officeDocument/2006/relationships/image" Target="../media/image162.png"/><Relationship Id="rId12" Type="http://schemas.openxmlformats.org/officeDocument/2006/relationships/image" Target="../media/image165.jpeg"/><Relationship Id="rId2" Type="http://schemas.openxmlformats.org/officeDocument/2006/relationships/image" Target="../media/image159.png"/><Relationship Id="rId16" Type="http://schemas.openxmlformats.org/officeDocument/2006/relationships/image" Target="../media/image2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3.svg"/><Relationship Id="rId11" Type="http://schemas.openxmlformats.org/officeDocument/2006/relationships/image" Target="../media/image238.svg"/><Relationship Id="rId5" Type="http://schemas.openxmlformats.org/officeDocument/2006/relationships/image" Target="../media/image161.png"/><Relationship Id="rId15" Type="http://schemas.openxmlformats.org/officeDocument/2006/relationships/image" Target="../media/image167.png"/><Relationship Id="rId10" Type="http://schemas.openxmlformats.org/officeDocument/2006/relationships/image" Target="../media/image164.png"/><Relationship Id="rId4" Type="http://schemas.openxmlformats.org/officeDocument/2006/relationships/image" Target="../media/image160.jpeg"/><Relationship Id="rId9" Type="http://schemas.openxmlformats.org/officeDocument/2006/relationships/image" Target="../media/image163.jpeg"/><Relationship Id="rId14" Type="http://schemas.openxmlformats.org/officeDocument/2006/relationships/image" Target="../media/image241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1.svg"/><Relationship Id="rId7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8.jpeg"/><Relationship Id="rId18" Type="http://schemas.openxmlformats.org/officeDocument/2006/relationships/image" Target="../media/image21.jpeg"/><Relationship Id="rId3" Type="http://schemas.openxmlformats.org/officeDocument/2006/relationships/image" Target="../media/image19.svg"/><Relationship Id="rId7" Type="http://schemas.openxmlformats.org/officeDocument/2006/relationships/image" Target="../media/image15.png"/><Relationship Id="rId12" Type="http://schemas.openxmlformats.org/officeDocument/2006/relationships/image" Target="../media/image28.svg"/><Relationship Id="rId17" Type="http://schemas.openxmlformats.org/officeDocument/2006/relationships/image" Target="../media/image33.svg"/><Relationship Id="rId2" Type="http://schemas.openxmlformats.org/officeDocument/2006/relationships/image" Target="../media/image12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31.svg"/><Relationship Id="rId10" Type="http://schemas.openxmlformats.org/officeDocument/2006/relationships/image" Target="../media/image26.svg"/><Relationship Id="rId19" Type="http://schemas.openxmlformats.org/officeDocument/2006/relationships/image" Target="../media/image22.jpeg"/><Relationship Id="rId4" Type="http://schemas.openxmlformats.org/officeDocument/2006/relationships/image" Target="../media/image13.jpeg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svg"/><Relationship Id="rId3" Type="http://schemas.openxmlformats.org/officeDocument/2006/relationships/image" Target="../media/image37.svg"/><Relationship Id="rId21" Type="http://schemas.microsoft.com/office/2007/relationships/hdphoto" Target="../media/hdphoto1.wdp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" Type="http://schemas.openxmlformats.org/officeDocument/2006/relationships/image" Target="../media/image23.png"/><Relationship Id="rId16" Type="http://schemas.openxmlformats.org/officeDocument/2006/relationships/image" Target="../media/image30.jpe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7.jpe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10" Type="http://schemas.openxmlformats.org/officeDocument/2006/relationships/image" Target="../media/image43.svg"/><Relationship Id="rId19" Type="http://schemas.openxmlformats.org/officeDocument/2006/relationships/image" Target="../media/image52.svg"/><Relationship Id="rId4" Type="http://schemas.openxmlformats.org/officeDocument/2006/relationships/image" Target="../media/image12.png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39.jpeg"/><Relationship Id="rId18" Type="http://schemas.openxmlformats.org/officeDocument/2006/relationships/image" Target="../media/image42.png"/><Relationship Id="rId26" Type="http://schemas.openxmlformats.org/officeDocument/2006/relationships/image" Target="../media/image46.png"/><Relationship Id="rId3" Type="http://schemas.openxmlformats.org/officeDocument/2006/relationships/image" Target="../media/image54.svg"/><Relationship Id="rId21" Type="http://schemas.openxmlformats.org/officeDocument/2006/relationships/image" Target="../media/image72.svg"/><Relationship Id="rId7" Type="http://schemas.openxmlformats.org/officeDocument/2006/relationships/image" Target="../media/image36.png"/><Relationship Id="rId12" Type="http://schemas.openxmlformats.org/officeDocument/2006/relationships/image" Target="../media/image63.svg"/><Relationship Id="rId17" Type="http://schemas.openxmlformats.org/officeDocument/2006/relationships/image" Target="../media/image68.svg"/><Relationship Id="rId25" Type="http://schemas.openxmlformats.org/officeDocument/2006/relationships/image" Target="../media/image76.svg"/><Relationship Id="rId2" Type="http://schemas.openxmlformats.org/officeDocument/2006/relationships/image" Target="../media/image33.png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29" Type="http://schemas.openxmlformats.org/officeDocument/2006/relationships/image" Target="../media/image8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38.png"/><Relationship Id="rId24" Type="http://schemas.openxmlformats.org/officeDocument/2006/relationships/image" Target="../media/image45.png"/><Relationship Id="rId5" Type="http://schemas.openxmlformats.org/officeDocument/2006/relationships/image" Target="../media/image56.svg"/><Relationship Id="rId15" Type="http://schemas.openxmlformats.org/officeDocument/2006/relationships/image" Target="../media/image66.svg"/><Relationship Id="rId23" Type="http://schemas.openxmlformats.org/officeDocument/2006/relationships/image" Target="../media/image74.svg"/><Relationship Id="rId28" Type="http://schemas.openxmlformats.org/officeDocument/2006/relationships/image" Target="../media/image47.png"/><Relationship Id="rId10" Type="http://schemas.openxmlformats.org/officeDocument/2006/relationships/image" Target="../media/image61.svg"/><Relationship Id="rId19" Type="http://schemas.openxmlformats.org/officeDocument/2006/relationships/image" Target="../media/image70.svg"/><Relationship Id="rId31" Type="http://schemas.openxmlformats.org/officeDocument/2006/relationships/image" Target="../media/image82.svg"/><Relationship Id="rId4" Type="http://schemas.openxmlformats.org/officeDocument/2006/relationships/image" Target="../media/image34.png"/><Relationship Id="rId9" Type="http://schemas.openxmlformats.org/officeDocument/2006/relationships/image" Target="../media/image37.png"/><Relationship Id="rId14" Type="http://schemas.openxmlformats.org/officeDocument/2006/relationships/image" Target="../media/image40.png"/><Relationship Id="rId22" Type="http://schemas.openxmlformats.org/officeDocument/2006/relationships/image" Target="../media/image44.png"/><Relationship Id="rId27" Type="http://schemas.openxmlformats.org/officeDocument/2006/relationships/image" Target="../media/image78.svg"/><Relationship Id="rId30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18" Type="http://schemas.openxmlformats.org/officeDocument/2006/relationships/image" Target="../media/image61.jpeg"/><Relationship Id="rId3" Type="http://schemas.openxmlformats.org/officeDocument/2006/relationships/image" Target="../media/image19.svg"/><Relationship Id="rId21" Type="http://schemas.openxmlformats.org/officeDocument/2006/relationships/image" Target="../media/image63.png"/><Relationship Id="rId7" Type="http://schemas.openxmlformats.org/officeDocument/2006/relationships/image" Target="../media/image86.svg"/><Relationship Id="rId12" Type="http://schemas.openxmlformats.org/officeDocument/2006/relationships/image" Target="../media/image56.jpeg"/><Relationship Id="rId17" Type="http://schemas.openxmlformats.org/officeDocument/2006/relationships/image" Target="../media/image96.svg"/><Relationship Id="rId25" Type="http://schemas.openxmlformats.org/officeDocument/2006/relationships/image" Target="../media/image65.png"/><Relationship Id="rId2" Type="http://schemas.openxmlformats.org/officeDocument/2006/relationships/image" Target="../media/image12.png"/><Relationship Id="rId16" Type="http://schemas.openxmlformats.org/officeDocument/2006/relationships/image" Target="../media/image60.png"/><Relationship Id="rId20" Type="http://schemas.openxmlformats.org/officeDocument/2006/relationships/image" Target="../media/image9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5.jpeg"/><Relationship Id="rId24" Type="http://schemas.openxmlformats.org/officeDocument/2006/relationships/image" Target="../media/image103.svg"/><Relationship Id="rId5" Type="http://schemas.openxmlformats.org/officeDocument/2006/relationships/image" Target="../media/image50.jpeg"/><Relationship Id="rId15" Type="http://schemas.openxmlformats.org/officeDocument/2006/relationships/image" Target="../media/image59.jpeg"/><Relationship Id="rId23" Type="http://schemas.openxmlformats.org/officeDocument/2006/relationships/image" Target="../media/image64.png"/><Relationship Id="rId10" Type="http://schemas.openxmlformats.org/officeDocument/2006/relationships/image" Target="../media/image54.jpeg"/><Relationship Id="rId19" Type="http://schemas.openxmlformats.org/officeDocument/2006/relationships/image" Target="../media/image62.png"/><Relationship Id="rId4" Type="http://schemas.openxmlformats.org/officeDocument/2006/relationships/image" Target="../media/image49.jpeg"/><Relationship Id="rId9" Type="http://schemas.openxmlformats.org/officeDocument/2006/relationships/image" Target="../media/image53.jpeg"/><Relationship Id="rId14" Type="http://schemas.openxmlformats.org/officeDocument/2006/relationships/image" Target="../media/image58.jpeg"/><Relationship Id="rId22" Type="http://schemas.openxmlformats.org/officeDocument/2006/relationships/image" Target="../media/image10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2.jpeg"/><Relationship Id="rId3" Type="http://schemas.openxmlformats.org/officeDocument/2006/relationships/image" Target="../media/image106.svg"/><Relationship Id="rId7" Type="http://schemas.openxmlformats.org/officeDocument/2006/relationships/image" Target="../media/image110.svg"/><Relationship Id="rId12" Type="http://schemas.openxmlformats.org/officeDocument/2006/relationships/image" Target="../media/image7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0.jpeg"/><Relationship Id="rId5" Type="http://schemas.openxmlformats.org/officeDocument/2006/relationships/image" Target="../media/image108.svg"/><Relationship Id="rId10" Type="http://schemas.openxmlformats.org/officeDocument/2006/relationships/image" Target="../media/image19.svg"/><Relationship Id="rId4" Type="http://schemas.openxmlformats.org/officeDocument/2006/relationships/image" Target="../media/image67.png"/><Relationship Id="rId9" Type="http://schemas.openxmlformats.org/officeDocument/2006/relationships/image" Target="../media/image12.png"/><Relationship Id="rId14" Type="http://schemas.openxmlformats.org/officeDocument/2006/relationships/image" Target="../media/image7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53451" y="274844"/>
            <a:ext cx="11685099" cy="6308312"/>
            <a:chOff x="0" y="0"/>
            <a:chExt cx="11685092" cy="63083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85143" cy="6308344"/>
            </a:xfrm>
            <a:custGeom>
              <a:avLst/>
              <a:gdLst/>
              <a:ahLst/>
              <a:cxnLst/>
              <a:rect l="l" t="t" r="r" b="b"/>
              <a:pathLst>
                <a:path w="11685143" h="6308344">
                  <a:moveTo>
                    <a:pt x="3175" y="0"/>
                  </a:moveTo>
                  <a:lnTo>
                    <a:pt x="11681968" y="0"/>
                  </a:lnTo>
                  <a:cubicBezTo>
                    <a:pt x="11683747" y="0"/>
                    <a:pt x="11685143" y="1397"/>
                    <a:pt x="11685143" y="3175"/>
                  </a:cubicBezTo>
                  <a:lnTo>
                    <a:pt x="11685143" y="6305169"/>
                  </a:lnTo>
                  <a:cubicBezTo>
                    <a:pt x="11685143" y="6306947"/>
                    <a:pt x="11683747" y="6308344"/>
                    <a:pt x="11681968" y="6308344"/>
                  </a:cubicBezTo>
                  <a:lnTo>
                    <a:pt x="3175" y="6308344"/>
                  </a:lnTo>
                  <a:cubicBezTo>
                    <a:pt x="1397" y="6308344"/>
                    <a:pt x="0" y="6306947"/>
                    <a:pt x="0" y="6305169"/>
                  </a:cubicBezTo>
                  <a:lnTo>
                    <a:pt x="0" y="3175"/>
                  </a:lnTo>
                  <a:cubicBezTo>
                    <a:pt x="0" y="1397"/>
                    <a:pt x="1397" y="0"/>
                    <a:pt x="3175" y="0"/>
                  </a:cubicBezTo>
                  <a:moveTo>
                    <a:pt x="3175" y="6350"/>
                  </a:moveTo>
                  <a:lnTo>
                    <a:pt x="3175" y="3175"/>
                  </a:lnTo>
                  <a:lnTo>
                    <a:pt x="6350" y="3175"/>
                  </a:lnTo>
                  <a:lnTo>
                    <a:pt x="6350" y="6305169"/>
                  </a:lnTo>
                  <a:lnTo>
                    <a:pt x="3175" y="6305169"/>
                  </a:lnTo>
                  <a:lnTo>
                    <a:pt x="3175" y="6301994"/>
                  </a:lnTo>
                  <a:lnTo>
                    <a:pt x="11681968" y="6301994"/>
                  </a:lnTo>
                  <a:lnTo>
                    <a:pt x="11681968" y="6305169"/>
                  </a:lnTo>
                  <a:lnTo>
                    <a:pt x="11678793" y="6305169"/>
                  </a:lnTo>
                  <a:lnTo>
                    <a:pt x="11678793" y="3175"/>
                  </a:lnTo>
                  <a:lnTo>
                    <a:pt x="11681968" y="3175"/>
                  </a:lnTo>
                  <a:lnTo>
                    <a:pt x="11681968" y="6350"/>
                  </a:lnTo>
                  <a:lnTo>
                    <a:pt x="3175" y="635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7" name="Picture 6" descr="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9436" y="3292564"/>
            <a:ext cx="5205098" cy="225628"/>
          </a:xfrm>
          <a:custGeom>
            <a:avLst/>
            <a:gdLst/>
            <a:ahLst/>
            <a:cxnLst/>
            <a:rect l="l" t="t" r="r" b="b"/>
            <a:pathLst>
              <a:path w="5205098" h="225628">
                <a:moveTo>
                  <a:pt x="0" y="0"/>
                </a:moveTo>
                <a:lnTo>
                  <a:pt x="5205098" y="0"/>
                </a:lnTo>
                <a:lnTo>
                  <a:pt x="5205098" y="225628"/>
                </a:lnTo>
                <a:lnTo>
                  <a:pt x="0" y="2256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1391" y="-63503"/>
            <a:ext cx="11564122" cy="2342693"/>
          </a:xfrm>
          <a:custGeom>
            <a:avLst/>
            <a:gdLst/>
            <a:ahLst/>
            <a:cxnLst/>
            <a:rect l="l" t="t" r="r" b="b"/>
            <a:pathLst>
              <a:path w="11564122" h="2342693">
                <a:moveTo>
                  <a:pt x="0" y="0"/>
                </a:moveTo>
                <a:lnTo>
                  <a:pt x="11564122" y="0"/>
                </a:lnTo>
                <a:lnTo>
                  <a:pt x="11564122" y="2342693"/>
                </a:lnTo>
                <a:lnTo>
                  <a:pt x="0" y="2342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" y="3683375"/>
            <a:ext cx="12192000" cy="3174492"/>
          </a:xfrm>
          <a:custGeom>
            <a:avLst/>
            <a:gdLst/>
            <a:ahLst/>
            <a:cxnLst/>
            <a:rect l="l" t="t" r="r" b="b"/>
            <a:pathLst>
              <a:path w="12192000" h="3174492">
                <a:moveTo>
                  <a:pt x="0" y="0"/>
                </a:moveTo>
                <a:lnTo>
                  <a:pt x="12192000" y="0"/>
                </a:lnTo>
                <a:lnTo>
                  <a:pt x="12192000" y="3174492"/>
                </a:lnTo>
                <a:lnTo>
                  <a:pt x="0" y="31744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8" r="-2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453372" y="0"/>
            <a:ext cx="2738628" cy="2202047"/>
          </a:xfrm>
          <a:custGeom>
            <a:avLst/>
            <a:gdLst/>
            <a:ahLst/>
            <a:cxnLst/>
            <a:rect l="l" t="t" r="r" b="b"/>
            <a:pathLst>
              <a:path w="2738628" h="2202047">
                <a:moveTo>
                  <a:pt x="0" y="0"/>
                </a:moveTo>
                <a:lnTo>
                  <a:pt x="2738628" y="0"/>
                </a:lnTo>
                <a:lnTo>
                  <a:pt x="2738628" y="2202047"/>
                </a:lnTo>
                <a:lnTo>
                  <a:pt x="0" y="22020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8" t="-144" b="-2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234684" y="1485767"/>
            <a:ext cx="4902708" cy="3558540"/>
          </a:xfrm>
          <a:custGeom>
            <a:avLst/>
            <a:gdLst/>
            <a:ahLst/>
            <a:cxnLst/>
            <a:rect l="l" t="t" r="r" b="b"/>
            <a:pathLst>
              <a:path w="4902708" h="3558540">
                <a:moveTo>
                  <a:pt x="0" y="0"/>
                </a:moveTo>
                <a:lnTo>
                  <a:pt x="4902708" y="0"/>
                </a:lnTo>
                <a:lnTo>
                  <a:pt x="4902708" y="3558540"/>
                </a:lnTo>
                <a:lnTo>
                  <a:pt x="0" y="35585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8" r="-2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55469" y="1487795"/>
            <a:ext cx="2636863" cy="1486414"/>
          </a:xfrm>
          <a:custGeom>
            <a:avLst/>
            <a:gdLst/>
            <a:ahLst/>
            <a:cxnLst/>
            <a:rect l="l" t="t" r="r" b="b"/>
            <a:pathLst>
              <a:path w="2636863" h="1486414">
                <a:moveTo>
                  <a:pt x="0" y="0"/>
                </a:moveTo>
                <a:lnTo>
                  <a:pt x="2636863" y="0"/>
                </a:lnTo>
                <a:lnTo>
                  <a:pt x="2636863" y="1486415"/>
                </a:lnTo>
                <a:lnTo>
                  <a:pt x="0" y="14864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48827" y="1904457"/>
            <a:ext cx="1028205" cy="461029"/>
          </a:xfrm>
          <a:custGeom>
            <a:avLst/>
            <a:gdLst/>
            <a:ahLst/>
            <a:cxnLst/>
            <a:rect l="l" t="t" r="r" b="b"/>
            <a:pathLst>
              <a:path w="1028205" h="461029">
                <a:moveTo>
                  <a:pt x="0" y="0"/>
                </a:moveTo>
                <a:lnTo>
                  <a:pt x="1028205" y="0"/>
                </a:lnTo>
                <a:lnTo>
                  <a:pt x="1028205" y="461029"/>
                </a:lnTo>
                <a:lnTo>
                  <a:pt x="0" y="4610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038176" y="3230194"/>
            <a:ext cx="1252833" cy="331518"/>
          </a:xfrm>
          <a:custGeom>
            <a:avLst/>
            <a:gdLst/>
            <a:ahLst/>
            <a:cxnLst/>
            <a:rect l="l" t="t" r="r" b="b"/>
            <a:pathLst>
              <a:path w="1252833" h="331518">
                <a:moveTo>
                  <a:pt x="0" y="0"/>
                </a:moveTo>
                <a:lnTo>
                  <a:pt x="1252833" y="0"/>
                </a:lnTo>
                <a:lnTo>
                  <a:pt x="1252833" y="331518"/>
                </a:lnTo>
                <a:lnTo>
                  <a:pt x="0" y="3315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08846" y="-63503"/>
            <a:ext cx="2746658" cy="2342693"/>
          </a:xfrm>
          <a:custGeom>
            <a:avLst/>
            <a:gdLst/>
            <a:ahLst/>
            <a:cxnLst/>
            <a:rect l="l" t="t" r="r" b="b"/>
            <a:pathLst>
              <a:path w="2746658" h="2342693">
                <a:moveTo>
                  <a:pt x="0" y="0"/>
                </a:moveTo>
                <a:lnTo>
                  <a:pt x="2746657" y="0"/>
                </a:lnTo>
                <a:lnTo>
                  <a:pt x="2746657" y="2342693"/>
                </a:lnTo>
                <a:lnTo>
                  <a:pt x="0" y="23426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" y="0"/>
            <a:ext cx="5564124" cy="6857867"/>
          </a:xfrm>
          <a:custGeom>
            <a:avLst/>
            <a:gdLst/>
            <a:ahLst/>
            <a:cxnLst/>
            <a:rect l="l" t="t" r="r" b="b"/>
            <a:pathLst>
              <a:path w="5564124" h="6857867">
                <a:moveTo>
                  <a:pt x="0" y="0"/>
                </a:moveTo>
                <a:lnTo>
                  <a:pt x="5564124" y="0"/>
                </a:lnTo>
                <a:lnTo>
                  <a:pt x="5564124" y="6857867"/>
                </a:lnTo>
                <a:lnTo>
                  <a:pt x="0" y="68578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9" r="-2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53372" y="0"/>
            <a:ext cx="2738628" cy="2202047"/>
          </a:xfrm>
          <a:custGeom>
            <a:avLst/>
            <a:gdLst/>
            <a:ahLst/>
            <a:cxnLst/>
            <a:rect l="l" t="t" r="r" b="b"/>
            <a:pathLst>
              <a:path w="2738628" h="2202047">
                <a:moveTo>
                  <a:pt x="0" y="0"/>
                </a:moveTo>
                <a:lnTo>
                  <a:pt x="2738628" y="0"/>
                </a:lnTo>
                <a:lnTo>
                  <a:pt x="2738628" y="2202047"/>
                </a:lnTo>
                <a:lnTo>
                  <a:pt x="0" y="22020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" t="-144" b="-2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94587" y="1855480"/>
            <a:ext cx="5210442" cy="416347"/>
          </a:xfrm>
          <a:custGeom>
            <a:avLst/>
            <a:gdLst/>
            <a:ahLst/>
            <a:cxnLst/>
            <a:rect l="l" t="t" r="r" b="b"/>
            <a:pathLst>
              <a:path w="5210442" h="416347">
                <a:moveTo>
                  <a:pt x="0" y="0"/>
                </a:moveTo>
                <a:lnTo>
                  <a:pt x="5210441" y="0"/>
                </a:lnTo>
                <a:lnTo>
                  <a:pt x="5210441" y="416347"/>
                </a:lnTo>
                <a:lnTo>
                  <a:pt x="0" y="4163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225130" y="2479034"/>
            <a:ext cx="4436612" cy="746398"/>
          </a:xfrm>
          <a:custGeom>
            <a:avLst/>
            <a:gdLst/>
            <a:ahLst/>
            <a:cxnLst/>
            <a:rect l="l" t="t" r="r" b="b"/>
            <a:pathLst>
              <a:path w="4436612" h="746398">
                <a:moveTo>
                  <a:pt x="0" y="0"/>
                </a:moveTo>
                <a:lnTo>
                  <a:pt x="4436612" y="0"/>
                </a:lnTo>
                <a:lnTo>
                  <a:pt x="4436612" y="746398"/>
                </a:lnTo>
                <a:lnTo>
                  <a:pt x="0" y="7463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05544" y="3950075"/>
            <a:ext cx="2482596" cy="687324"/>
          </a:xfrm>
          <a:custGeom>
            <a:avLst/>
            <a:gdLst/>
            <a:ahLst/>
            <a:cxnLst/>
            <a:rect l="l" t="t" r="r" b="b"/>
            <a:pathLst>
              <a:path w="2482596" h="687324">
                <a:moveTo>
                  <a:pt x="0" y="0"/>
                </a:moveTo>
                <a:lnTo>
                  <a:pt x="2482596" y="0"/>
                </a:lnTo>
                <a:lnTo>
                  <a:pt x="2482596" y="687324"/>
                </a:lnTo>
                <a:lnTo>
                  <a:pt x="0" y="6873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7" r="-2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161276" y="3860159"/>
            <a:ext cx="906780" cy="813816"/>
          </a:xfrm>
          <a:custGeom>
            <a:avLst/>
            <a:gdLst/>
            <a:ahLst/>
            <a:cxnLst/>
            <a:rect l="l" t="t" r="r" b="b"/>
            <a:pathLst>
              <a:path w="906780" h="813816">
                <a:moveTo>
                  <a:pt x="0" y="0"/>
                </a:moveTo>
                <a:lnTo>
                  <a:pt x="906780" y="0"/>
                </a:lnTo>
                <a:lnTo>
                  <a:pt x="906780" y="813816"/>
                </a:lnTo>
                <a:lnTo>
                  <a:pt x="0" y="8138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8" r="-2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309360" y="5224139"/>
            <a:ext cx="2599944" cy="790956"/>
          </a:xfrm>
          <a:custGeom>
            <a:avLst/>
            <a:gdLst/>
            <a:ahLst/>
            <a:cxnLst/>
            <a:rect l="l" t="t" r="r" b="b"/>
            <a:pathLst>
              <a:path w="2599944" h="790956">
                <a:moveTo>
                  <a:pt x="0" y="0"/>
                </a:moveTo>
                <a:lnTo>
                  <a:pt x="2599944" y="0"/>
                </a:lnTo>
                <a:lnTo>
                  <a:pt x="2599944" y="790956"/>
                </a:lnTo>
                <a:lnTo>
                  <a:pt x="0" y="7909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28" r="-28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08846" y="-63503"/>
            <a:ext cx="2746658" cy="2342693"/>
          </a:xfrm>
          <a:custGeom>
            <a:avLst/>
            <a:gdLst/>
            <a:ahLst/>
            <a:cxnLst/>
            <a:rect l="l" t="t" r="r" b="b"/>
            <a:pathLst>
              <a:path w="2746658" h="2342693">
                <a:moveTo>
                  <a:pt x="0" y="0"/>
                </a:moveTo>
                <a:lnTo>
                  <a:pt x="2746657" y="0"/>
                </a:lnTo>
                <a:lnTo>
                  <a:pt x="2746657" y="2342693"/>
                </a:lnTo>
                <a:lnTo>
                  <a:pt x="0" y="23426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53372" y="0"/>
            <a:ext cx="2738628" cy="2202047"/>
          </a:xfrm>
          <a:custGeom>
            <a:avLst/>
            <a:gdLst/>
            <a:ahLst/>
            <a:cxnLst/>
            <a:rect l="l" t="t" r="r" b="b"/>
            <a:pathLst>
              <a:path w="2738628" h="2202047">
                <a:moveTo>
                  <a:pt x="0" y="0"/>
                </a:moveTo>
                <a:lnTo>
                  <a:pt x="2738628" y="0"/>
                </a:lnTo>
                <a:lnTo>
                  <a:pt x="2738628" y="2202047"/>
                </a:lnTo>
                <a:lnTo>
                  <a:pt x="0" y="22020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" t="-144" b="-2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99460" y="0"/>
            <a:ext cx="5593080" cy="6857867"/>
          </a:xfrm>
          <a:custGeom>
            <a:avLst/>
            <a:gdLst/>
            <a:ahLst/>
            <a:cxnLst/>
            <a:rect l="l" t="t" r="r" b="b"/>
            <a:pathLst>
              <a:path w="5593080" h="6857867">
                <a:moveTo>
                  <a:pt x="0" y="0"/>
                </a:moveTo>
                <a:lnTo>
                  <a:pt x="5593080" y="0"/>
                </a:lnTo>
                <a:lnTo>
                  <a:pt x="5593080" y="6857867"/>
                </a:lnTo>
                <a:lnTo>
                  <a:pt x="0" y="68578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0" r="-28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08846" y="-63503"/>
            <a:ext cx="2746658" cy="2342693"/>
          </a:xfrm>
          <a:custGeom>
            <a:avLst/>
            <a:gdLst/>
            <a:ahLst/>
            <a:cxnLst/>
            <a:rect l="l" t="t" r="r" b="b"/>
            <a:pathLst>
              <a:path w="2746658" h="2342693">
                <a:moveTo>
                  <a:pt x="0" y="0"/>
                </a:moveTo>
                <a:lnTo>
                  <a:pt x="2746657" y="0"/>
                </a:lnTo>
                <a:lnTo>
                  <a:pt x="2746657" y="2342693"/>
                </a:lnTo>
                <a:lnTo>
                  <a:pt x="0" y="23426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53372" y="0"/>
            <a:ext cx="2738628" cy="2202047"/>
          </a:xfrm>
          <a:custGeom>
            <a:avLst/>
            <a:gdLst/>
            <a:ahLst/>
            <a:cxnLst/>
            <a:rect l="l" t="t" r="r" b="b"/>
            <a:pathLst>
              <a:path w="2738628" h="2202047">
                <a:moveTo>
                  <a:pt x="0" y="0"/>
                </a:moveTo>
                <a:lnTo>
                  <a:pt x="2738628" y="0"/>
                </a:lnTo>
                <a:lnTo>
                  <a:pt x="2738628" y="2202047"/>
                </a:lnTo>
                <a:lnTo>
                  <a:pt x="0" y="22020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" t="-6" b="-2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0332" y="83687"/>
            <a:ext cx="5161788" cy="2869692"/>
          </a:xfrm>
          <a:custGeom>
            <a:avLst/>
            <a:gdLst/>
            <a:ahLst/>
            <a:cxnLst/>
            <a:rect l="l" t="t" r="r" b="b"/>
            <a:pathLst>
              <a:path w="5161788" h="2869692">
                <a:moveTo>
                  <a:pt x="0" y="0"/>
                </a:moveTo>
                <a:lnTo>
                  <a:pt x="5161788" y="0"/>
                </a:lnTo>
                <a:lnTo>
                  <a:pt x="5161788" y="2869692"/>
                </a:lnTo>
                <a:lnTo>
                  <a:pt x="0" y="28696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8" r="-2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038088" y="83687"/>
            <a:ext cx="5507736" cy="2869692"/>
          </a:xfrm>
          <a:custGeom>
            <a:avLst/>
            <a:gdLst/>
            <a:ahLst/>
            <a:cxnLst/>
            <a:rect l="l" t="t" r="r" b="b"/>
            <a:pathLst>
              <a:path w="5507736" h="2869692">
                <a:moveTo>
                  <a:pt x="0" y="0"/>
                </a:moveTo>
                <a:lnTo>
                  <a:pt x="5507736" y="0"/>
                </a:lnTo>
                <a:lnTo>
                  <a:pt x="5507736" y="2869692"/>
                </a:lnTo>
                <a:lnTo>
                  <a:pt x="0" y="28696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8" r="-2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77824" y="3072251"/>
            <a:ext cx="4654296" cy="3749040"/>
          </a:xfrm>
          <a:custGeom>
            <a:avLst/>
            <a:gdLst/>
            <a:ahLst/>
            <a:cxnLst/>
            <a:rect l="l" t="t" r="r" b="b"/>
            <a:pathLst>
              <a:path w="4654296" h="3749040">
                <a:moveTo>
                  <a:pt x="0" y="0"/>
                </a:moveTo>
                <a:lnTo>
                  <a:pt x="4654296" y="0"/>
                </a:lnTo>
                <a:lnTo>
                  <a:pt x="4654296" y="3749040"/>
                </a:lnTo>
                <a:lnTo>
                  <a:pt x="0" y="37490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8" r="-2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38088" y="3055487"/>
            <a:ext cx="5126736" cy="3802513"/>
          </a:xfrm>
          <a:custGeom>
            <a:avLst/>
            <a:gdLst/>
            <a:ahLst/>
            <a:cxnLst/>
            <a:rect l="l" t="t" r="r" b="b"/>
            <a:pathLst>
              <a:path w="5126736" h="3802513">
                <a:moveTo>
                  <a:pt x="0" y="0"/>
                </a:moveTo>
                <a:lnTo>
                  <a:pt x="5126736" y="0"/>
                </a:lnTo>
                <a:lnTo>
                  <a:pt x="5126736" y="3802513"/>
                </a:lnTo>
                <a:lnTo>
                  <a:pt x="0" y="38025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8" r="-28" b="-95"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08846" y="-63503"/>
            <a:ext cx="2746658" cy="2342693"/>
          </a:xfrm>
          <a:custGeom>
            <a:avLst/>
            <a:gdLst/>
            <a:ahLst/>
            <a:cxnLst/>
            <a:rect l="l" t="t" r="r" b="b"/>
            <a:pathLst>
              <a:path w="2746658" h="2342693">
                <a:moveTo>
                  <a:pt x="0" y="0"/>
                </a:moveTo>
                <a:lnTo>
                  <a:pt x="2746657" y="0"/>
                </a:lnTo>
                <a:lnTo>
                  <a:pt x="2746657" y="2342693"/>
                </a:lnTo>
                <a:lnTo>
                  <a:pt x="0" y="23426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53372" y="0"/>
            <a:ext cx="2738628" cy="2202047"/>
          </a:xfrm>
          <a:custGeom>
            <a:avLst/>
            <a:gdLst/>
            <a:ahLst/>
            <a:cxnLst/>
            <a:rect l="l" t="t" r="r" b="b"/>
            <a:pathLst>
              <a:path w="2738628" h="2202047">
                <a:moveTo>
                  <a:pt x="0" y="0"/>
                </a:moveTo>
                <a:lnTo>
                  <a:pt x="2738628" y="0"/>
                </a:lnTo>
                <a:lnTo>
                  <a:pt x="2738628" y="2202047"/>
                </a:lnTo>
                <a:lnTo>
                  <a:pt x="0" y="22020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" t="-144" b="-2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" y="0"/>
            <a:ext cx="4221480" cy="6857867"/>
          </a:xfrm>
          <a:custGeom>
            <a:avLst/>
            <a:gdLst/>
            <a:ahLst/>
            <a:cxnLst/>
            <a:rect l="l" t="t" r="r" b="b"/>
            <a:pathLst>
              <a:path w="4221480" h="6857867">
                <a:moveTo>
                  <a:pt x="0" y="0"/>
                </a:moveTo>
                <a:lnTo>
                  <a:pt x="4221480" y="0"/>
                </a:lnTo>
                <a:lnTo>
                  <a:pt x="4221480" y="6857867"/>
                </a:lnTo>
                <a:lnTo>
                  <a:pt x="0" y="68578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0" r="-2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276344" y="0"/>
            <a:ext cx="3380232" cy="6857867"/>
          </a:xfrm>
          <a:custGeom>
            <a:avLst/>
            <a:gdLst/>
            <a:ahLst/>
            <a:cxnLst/>
            <a:rect l="l" t="t" r="r" b="b"/>
            <a:pathLst>
              <a:path w="3380232" h="6857867">
                <a:moveTo>
                  <a:pt x="0" y="0"/>
                </a:moveTo>
                <a:lnTo>
                  <a:pt x="3380232" y="0"/>
                </a:lnTo>
                <a:lnTo>
                  <a:pt x="3380232" y="6857867"/>
                </a:lnTo>
                <a:lnTo>
                  <a:pt x="0" y="68578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0" r="-2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703820" y="0"/>
            <a:ext cx="4488180" cy="6857867"/>
          </a:xfrm>
          <a:custGeom>
            <a:avLst/>
            <a:gdLst/>
            <a:ahLst/>
            <a:cxnLst/>
            <a:rect l="l" t="t" r="r" b="b"/>
            <a:pathLst>
              <a:path w="4488180" h="6857867">
                <a:moveTo>
                  <a:pt x="0" y="0"/>
                </a:moveTo>
                <a:lnTo>
                  <a:pt x="4488180" y="0"/>
                </a:lnTo>
                <a:lnTo>
                  <a:pt x="4488180" y="6857867"/>
                </a:lnTo>
                <a:lnTo>
                  <a:pt x="0" y="68578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0" r="-28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08846" y="-63503"/>
            <a:ext cx="2746658" cy="2342693"/>
          </a:xfrm>
          <a:custGeom>
            <a:avLst/>
            <a:gdLst/>
            <a:ahLst/>
            <a:cxnLst/>
            <a:rect l="l" t="t" r="r" b="b"/>
            <a:pathLst>
              <a:path w="2746658" h="2342693">
                <a:moveTo>
                  <a:pt x="0" y="0"/>
                </a:moveTo>
                <a:lnTo>
                  <a:pt x="2746657" y="0"/>
                </a:lnTo>
                <a:lnTo>
                  <a:pt x="2746657" y="2342693"/>
                </a:lnTo>
                <a:lnTo>
                  <a:pt x="0" y="23426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53372" y="0"/>
            <a:ext cx="2738628" cy="2202047"/>
          </a:xfrm>
          <a:custGeom>
            <a:avLst/>
            <a:gdLst/>
            <a:ahLst/>
            <a:cxnLst/>
            <a:rect l="l" t="t" r="r" b="b"/>
            <a:pathLst>
              <a:path w="2738628" h="2202047">
                <a:moveTo>
                  <a:pt x="0" y="0"/>
                </a:moveTo>
                <a:lnTo>
                  <a:pt x="2738628" y="0"/>
                </a:lnTo>
                <a:lnTo>
                  <a:pt x="2738628" y="2202047"/>
                </a:lnTo>
                <a:lnTo>
                  <a:pt x="0" y="22020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" t="-144" b="-2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72" y="0"/>
            <a:ext cx="12187428" cy="6857867"/>
          </a:xfrm>
          <a:custGeom>
            <a:avLst/>
            <a:gdLst/>
            <a:ahLst/>
            <a:cxnLst/>
            <a:rect l="l" t="t" r="r" b="b"/>
            <a:pathLst>
              <a:path w="12187428" h="6857867">
                <a:moveTo>
                  <a:pt x="0" y="0"/>
                </a:moveTo>
                <a:lnTo>
                  <a:pt x="12187428" y="0"/>
                </a:lnTo>
                <a:lnTo>
                  <a:pt x="12187428" y="6857867"/>
                </a:lnTo>
                <a:lnTo>
                  <a:pt x="0" y="68578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0" r="-28"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08846" y="-63503"/>
            <a:ext cx="2746658" cy="2342693"/>
          </a:xfrm>
          <a:custGeom>
            <a:avLst/>
            <a:gdLst/>
            <a:ahLst/>
            <a:cxnLst/>
            <a:rect l="l" t="t" r="r" b="b"/>
            <a:pathLst>
              <a:path w="2746658" h="2342693">
                <a:moveTo>
                  <a:pt x="0" y="0"/>
                </a:moveTo>
                <a:lnTo>
                  <a:pt x="2746657" y="0"/>
                </a:lnTo>
                <a:lnTo>
                  <a:pt x="2746657" y="2342693"/>
                </a:lnTo>
                <a:lnTo>
                  <a:pt x="0" y="23426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53372" y="0"/>
            <a:ext cx="2738628" cy="2202047"/>
          </a:xfrm>
          <a:custGeom>
            <a:avLst/>
            <a:gdLst/>
            <a:ahLst/>
            <a:cxnLst/>
            <a:rect l="l" t="t" r="r" b="b"/>
            <a:pathLst>
              <a:path w="2738628" h="2202047">
                <a:moveTo>
                  <a:pt x="0" y="0"/>
                </a:moveTo>
                <a:lnTo>
                  <a:pt x="2738628" y="0"/>
                </a:lnTo>
                <a:lnTo>
                  <a:pt x="2738628" y="2202047"/>
                </a:lnTo>
                <a:lnTo>
                  <a:pt x="0" y="22020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" t="-144" b="-2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10712" y="0"/>
            <a:ext cx="5370576" cy="6857867"/>
          </a:xfrm>
          <a:custGeom>
            <a:avLst/>
            <a:gdLst/>
            <a:ahLst/>
            <a:cxnLst/>
            <a:rect l="l" t="t" r="r" b="b"/>
            <a:pathLst>
              <a:path w="5370576" h="6857867">
                <a:moveTo>
                  <a:pt x="0" y="0"/>
                </a:moveTo>
                <a:lnTo>
                  <a:pt x="5370576" y="0"/>
                </a:lnTo>
                <a:lnTo>
                  <a:pt x="5370576" y="6857867"/>
                </a:lnTo>
                <a:lnTo>
                  <a:pt x="0" y="68578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0" r="-28"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08846" y="-63503"/>
            <a:ext cx="2746658" cy="2342693"/>
          </a:xfrm>
          <a:custGeom>
            <a:avLst/>
            <a:gdLst/>
            <a:ahLst/>
            <a:cxnLst/>
            <a:rect l="l" t="t" r="r" b="b"/>
            <a:pathLst>
              <a:path w="2746658" h="2342693">
                <a:moveTo>
                  <a:pt x="0" y="0"/>
                </a:moveTo>
                <a:lnTo>
                  <a:pt x="2746657" y="0"/>
                </a:lnTo>
                <a:lnTo>
                  <a:pt x="2746657" y="2342693"/>
                </a:lnTo>
                <a:lnTo>
                  <a:pt x="0" y="23426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53372" y="0"/>
            <a:ext cx="2738628" cy="2202047"/>
          </a:xfrm>
          <a:custGeom>
            <a:avLst/>
            <a:gdLst/>
            <a:ahLst/>
            <a:cxnLst/>
            <a:rect l="l" t="t" r="r" b="b"/>
            <a:pathLst>
              <a:path w="2738628" h="2202047">
                <a:moveTo>
                  <a:pt x="0" y="0"/>
                </a:moveTo>
                <a:lnTo>
                  <a:pt x="2738628" y="0"/>
                </a:lnTo>
                <a:lnTo>
                  <a:pt x="2738628" y="2202047"/>
                </a:lnTo>
                <a:lnTo>
                  <a:pt x="0" y="22020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" t="-144" b="-2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308348" y="176651"/>
            <a:ext cx="2604516" cy="1456944"/>
          </a:xfrm>
          <a:custGeom>
            <a:avLst/>
            <a:gdLst/>
            <a:ahLst/>
            <a:cxnLst/>
            <a:rect l="l" t="t" r="r" b="b"/>
            <a:pathLst>
              <a:path w="2604516" h="1456944">
                <a:moveTo>
                  <a:pt x="0" y="0"/>
                </a:moveTo>
                <a:lnTo>
                  <a:pt x="2604516" y="0"/>
                </a:lnTo>
                <a:lnTo>
                  <a:pt x="2604516" y="1456944"/>
                </a:lnTo>
                <a:lnTo>
                  <a:pt x="0" y="14569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8" r="-2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967472" y="376295"/>
            <a:ext cx="1940052" cy="1057656"/>
          </a:xfrm>
          <a:custGeom>
            <a:avLst/>
            <a:gdLst/>
            <a:ahLst/>
            <a:cxnLst/>
            <a:rect l="l" t="t" r="r" b="b"/>
            <a:pathLst>
              <a:path w="1940052" h="1057656">
                <a:moveTo>
                  <a:pt x="0" y="0"/>
                </a:moveTo>
                <a:lnTo>
                  <a:pt x="1940052" y="0"/>
                </a:lnTo>
                <a:lnTo>
                  <a:pt x="1940052" y="1057656"/>
                </a:lnTo>
                <a:lnTo>
                  <a:pt x="0" y="10576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7" r="-2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78788" y="2661342"/>
            <a:ext cx="2276189" cy="217951"/>
          </a:xfrm>
          <a:custGeom>
            <a:avLst/>
            <a:gdLst/>
            <a:ahLst/>
            <a:cxnLst/>
            <a:rect l="l" t="t" r="r" b="b"/>
            <a:pathLst>
              <a:path w="2276189" h="217951">
                <a:moveTo>
                  <a:pt x="0" y="0"/>
                </a:moveTo>
                <a:lnTo>
                  <a:pt x="2276190" y="0"/>
                </a:lnTo>
                <a:lnTo>
                  <a:pt x="2276190" y="217951"/>
                </a:lnTo>
                <a:lnTo>
                  <a:pt x="0" y="2179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422648" y="3372479"/>
            <a:ext cx="2375916" cy="797052"/>
          </a:xfrm>
          <a:custGeom>
            <a:avLst/>
            <a:gdLst/>
            <a:ahLst/>
            <a:cxnLst/>
            <a:rect l="l" t="t" r="r" b="b"/>
            <a:pathLst>
              <a:path w="2375916" h="797052">
                <a:moveTo>
                  <a:pt x="0" y="0"/>
                </a:moveTo>
                <a:lnTo>
                  <a:pt x="2375916" y="0"/>
                </a:lnTo>
                <a:lnTo>
                  <a:pt x="2375916" y="797052"/>
                </a:lnTo>
                <a:lnTo>
                  <a:pt x="0" y="7970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8" r="-2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483608" y="4328027"/>
            <a:ext cx="2252472" cy="833628"/>
          </a:xfrm>
          <a:custGeom>
            <a:avLst/>
            <a:gdLst/>
            <a:ahLst/>
            <a:cxnLst/>
            <a:rect l="l" t="t" r="r" b="b"/>
            <a:pathLst>
              <a:path w="2252472" h="833628">
                <a:moveTo>
                  <a:pt x="0" y="0"/>
                </a:moveTo>
                <a:lnTo>
                  <a:pt x="2252472" y="0"/>
                </a:lnTo>
                <a:lnTo>
                  <a:pt x="2252472" y="833628"/>
                </a:lnTo>
                <a:lnTo>
                  <a:pt x="0" y="8336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8" r="-28" b="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452360" y="4328027"/>
            <a:ext cx="2968752" cy="714756"/>
          </a:xfrm>
          <a:custGeom>
            <a:avLst/>
            <a:gdLst/>
            <a:ahLst/>
            <a:cxnLst/>
            <a:rect l="l" t="t" r="r" b="b"/>
            <a:pathLst>
              <a:path w="2968752" h="714756">
                <a:moveTo>
                  <a:pt x="0" y="0"/>
                </a:moveTo>
                <a:lnTo>
                  <a:pt x="2968752" y="0"/>
                </a:lnTo>
                <a:lnTo>
                  <a:pt x="2968752" y="714756"/>
                </a:lnTo>
                <a:lnTo>
                  <a:pt x="0" y="7147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9" r="-28" b="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748016" y="3372479"/>
            <a:ext cx="2377440" cy="797052"/>
          </a:xfrm>
          <a:custGeom>
            <a:avLst/>
            <a:gdLst/>
            <a:ahLst/>
            <a:cxnLst/>
            <a:rect l="l" t="t" r="r" b="b"/>
            <a:pathLst>
              <a:path w="2377440" h="797052">
                <a:moveTo>
                  <a:pt x="0" y="0"/>
                </a:moveTo>
                <a:lnTo>
                  <a:pt x="2377440" y="0"/>
                </a:lnTo>
                <a:lnTo>
                  <a:pt x="2377440" y="797052"/>
                </a:lnTo>
                <a:lnTo>
                  <a:pt x="0" y="79705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28" r="-2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82168" y="2298059"/>
            <a:ext cx="2394204" cy="2147316"/>
          </a:xfrm>
          <a:custGeom>
            <a:avLst/>
            <a:gdLst/>
            <a:ahLst/>
            <a:cxnLst/>
            <a:rect l="l" t="t" r="r" b="b"/>
            <a:pathLst>
              <a:path w="2394204" h="2147316">
                <a:moveTo>
                  <a:pt x="0" y="0"/>
                </a:moveTo>
                <a:lnTo>
                  <a:pt x="2394204" y="0"/>
                </a:lnTo>
                <a:lnTo>
                  <a:pt x="2394204" y="2147316"/>
                </a:lnTo>
                <a:lnTo>
                  <a:pt x="0" y="214731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28" r="-2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090160" y="1401947"/>
            <a:ext cx="1040892" cy="1039368"/>
          </a:xfrm>
          <a:custGeom>
            <a:avLst/>
            <a:gdLst/>
            <a:ahLst/>
            <a:cxnLst/>
            <a:rect l="l" t="t" r="r" b="b"/>
            <a:pathLst>
              <a:path w="1040892" h="1039368">
                <a:moveTo>
                  <a:pt x="0" y="0"/>
                </a:moveTo>
                <a:lnTo>
                  <a:pt x="1040892" y="0"/>
                </a:lnTo>
                <a:lnTo>
                  <a:pt x="1040892" y="1039368"/>
                </a:lnTo>
                <a:lnTo>
                  <a:pt x="0" y="103936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28" r="-2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202168" y="1107815"/>
            <a:ext cx="1469136" cy="1469136"/>
          </a:xfrm>
          <a:custGeom>
            <a:avLst/>
            <a:gdLst/>
            <a:ahLst/>
            <a:cxnLst/>
            <a:rect l="l" t="t" r="r" b="b"/>
            <a:pathLst>
              <a:path w="1469136" h="1469136">
                <a:moveTo>
                  <a:pt x="0" y="0"/>
                </a:moveTo>
                <a:lnTo>
                  <a:pt x="1469136" y="0"/>
                </a:lnTo>
                <a:lnTo>
                  <a:pt x="1469136" y="1469136"/>
                </a:lnTo>
                <a:lnTo>
                  <a:pt x="0" y="146913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27" r="-28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460342" y="2478976"/>
            <a:ext cx="2964256" cy="543106"/>
          </a:xfrm>
          <a:custGeom>
            <a:avLst/>
            <a:gdLst/>
            <a:ahLst/>
            <a:cxnLst/>
            <a:rect l="l" t="t" r="r" b="b"/>
            <a:pathLst>
              <a:path w="2964256" h="543106">
                <a:moveTo>
                  <a:pt x="0" y="0"/>
                </a:moveTo>
                <a:lnTo>
                  <a:pt x="2964256" y="0"/>
                </a:lnTo>
                <a:lnTo>
                  <a:pt x="2964256" y="543106"/>
                </a:lnTo>
                <a:lnTo>
                  <a:pt x="0" y="54310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719828" y="4917815"/>
            <a:ext cx="1781556" cy="1144524"/>
          </a:xfrm>
          <a:custGeom>
            <a:avLst/>
            <a:gdLst/>
            <a:ahLst/>
            <a:cxnLst/>
            <a:rect l="l" t="t" r="r" b="b"/>
            <a:pathLst>
              <a:path w="1781556" h="1144524">
                <a:moveTo>
                  <a:pt x="0" y="0"/>
                </a:moveTo>
                <a:lnTo>
                  <a:pt x="1781556" y="0"/>
                </a:lnTo>
                <a:lnTo>
                  <a:pt x="1781556" y="1144524"/>
                </a:lnTo>
                <a:lnTo>
                  <a:pt x="0" y="114452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28" r="-28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534920" y="4250769"/>
            <a:ext cx="155829" cy="156010"/>
          </a:xfrm>
          <a:custGeom>
            <a:avLst/>
            <a:gdLst/>
            <a:ahLst/>
            <a:cxnLst/>
            <a:rect l="l" t="t" r="r" b="b"/>
            <a:pathLst>
              <a:path w="155829" h="156010">
                <a:moveTo>
                  <a:pt x="0" y="0"/>
                </a:moveTo>
                <a:lnTo>
                  <a:pt x="155829" y="0"/>
                </a:lnTo>
                <a:lnTo>
                  <a:pt x="155829" y="156010"/>
                </a:lnTo>
                <a:lnTo>
                  <a:pt x="0" y="15601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477845" y="6124423"/>
            <a:ext cx="2261273" cy="589312"/>
          </a:xfrm>
          <a:custGeom>
            <a:avLst/>
            <a:gdLst/>
            <a:ahLst/>
            <a:cxnLst/>
            <a:rect l="l" t="t" r="r" b="b"/>
            <a:pathLst>
              <a:path w="2261273" h="589312">
                <a:moveTo>
                  <a:pt x="0" y="0"/>
                </a:moveTo>
                <a:lnTo>
                  <a:pt x="2261273" y="0"/>
                </a:lnTo>
                <a:lnTo>
                  <a:pt x="2261273" y="589311"/>
                </a:lnTo>
                <a:lnTo>
                  <a:pt x="0" y="58931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862203" y="4250769"/>
            <a:ext cx="155829" cy="156010"/>
          </a:xfrm>
          <a:custGeom>
            <a:avLst/>
            <a:gdLst/>
            <a:ahLst/>
            <a:cxnLst/>
            <a:rect l="l" t="t" r="r" b="b"/>
            <a:pathLst>
              <a:path w="155829" h="156010">
                <a:moveTo>
                  <a:pt x="0" y="0"/>
                </a:moveTo>
                <a:lnTo>
                  <a:pt x="155829" y="0"/>
                </a:lnTo>
                <a:lnTo>
                  <a:pt x="155829" y="156010"/>
                </a:lnTo>
                <a:lnTo>
                  <a:pt x="0" y="15601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982712" y="5080883"/>
            <a:ext cx="1908048" cy="726948"/>
          </a:xfrm>
          <a:custGeom>
            <a:avLst/>
            <a:gdLst/>
            <a:ahLst/>
            <a:cxnLst/>
            <a:rect l="l" t="t" r="r" b="b"/>
            <a:pathLst>
              <a:path w="1908048" h="726948">
                <a:moveTo>
                  <a:pt x="0" y="0"/>
                </a:moveTo>
                <a:lnTo>
                  <a:pt x="1908048" y="0"/>
                </a:lnTo>
                <a:lnTo>
                  <a:pt x="1908048" y="726948"/>
                </a:lnTo>
                <a:lnTo>
                  <a:pt x="0" y="726948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t="-28" r="-28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525774" y="367532"/>
            <a:ext cx="601980" cy="2591562"/>
          </a:xfrm>
          <a:custGeom>
            <a:avLst/>
            <a:gdLst/>
            <a:ahLst/>
            <a:cxnLst/>
            <a:rect l="l" t="t" r="r" b="b"/>
            <a:pathLst>
              <a:path w="601980" h="2591562">
                <a:moveTo>
                  <a:pt x="0" y="0"/>
                </a:moveTo>
                <a:lnTo>
                  <a:pt x="601980" y="0"/>
                </a:lnTo>
                <a:lnTo>
                  <a:pt x="601980" y="2591562"/>
                </a:lnTo>
                <a:lnTo>
                  <a:pt x="0" y="259156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525774" y="3363716"/>
            <a:ext cx="601980" cy="3240786"/>
          </a:xfrm>
          <a:custGeom>
            <a:avLst/>
            <a:gdLst/>
            <a:ahLst/>
            <a:cxnLst/>
            <a:rect l="l" t="t" r="r" b="b"/>
            <a:pathLst>
              <a:path w="601980" h="3240786">
                <a:moveTo>
                  <a:pt x="0" y="0"/>
                </a:moveTo>
                <a:lnTo>
                  <a:pt x="601980" y="0"/>
                </a:lnTo>
                <a:lnTo>
                  <a:pt x="601980" y="3240786"/>
                </a:lnTo>
                <a:lnTo>
                  <a:pt x="0" y="324078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804728" y="6073426"/>
            <a:ext cx="2263550" cy="591550"/>
          </a:xfrm>
          <a:custGeom>
            <a:avLst/>
            <a:gdLst/>
            <a:ahLst/>
            <a:cxnLst/>
            <a:rect l="l" t="t" r="r" b="b"/>
            <a:pathLst>
              <a:path w="2263550" h="591550">
                <a:moveTo>
                  <a:pt x="0" y="0"/>
                </a:moveTo>
                <a:lnTo>
                  <a:pt x="2263549" y="0"/>
                </a:lnTo>
                <a:lnTo>
                  <a:pt x="2263549" y="591550"/>
                </a:lnTo>
                <a:lnTo>
                  <a:pt x="0" y="5915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08846" y="-63503"/>
            <a:ext cx="2746658" cy="2342693"/>
          </a:xfrm>
          <a:custGeom>
            <a:avLst/>
            <a:gdLst/>
            <a:ahLst/>
            <a:cxnLst/>
            <a:rect l="l" t="t" r="r" b="b"/>
            <a:pathLst>
              <a:path w="2746658" h="2342693">
                <a:moveTo>
                  <a:pt x="0" y="0"/>
                </a:moveTo>
                <a:lnTo>
                  <a:pt x="2746657" y="0"/>
                </a:lnTo>
                <a:lnTo>
                  <a:pt x="2746657" y="2342693"/>
                </a:lnTo>
                <a:lnTo>
                  <a:pt x="0" y="23426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53372" y="0"/>
            <a:ext cx="2738628" cy="2202047"/>
          </a:xfrm>
          <a:custGeom>
            <a:avLst/>
            <a:gdLst/>
            <a:ahLst/>
            <a:cxnLst/>
            <a:rect l="l" t="t" r="r" b="b"/>
            <a:pathLst>
              <a:path w="2738628" h="2202047">
                <a:moveTo>
                  <a:pt x="0" y="0"/>
                </a:moveTo>
                <a:lnTo>
                  <a:pt x="2738628" y="0"/>
                </a:lnTo>
                <a:lnTo>
                  <a:pt x="2738628" y="2202047"/>
                </a:lnTo>
                <a:lnTo>
                  <a:pt x="0" y="22020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" t="-6" b="-2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73084" y="295523"/>
            <a:ext cx="1377696" cy="580644"/>
          </a:xfrm>
          <a:custGeom>
            <a:avLst/>
            <a:gdLst/>
            <a:ahLst/>
            <a:cxnLst/>
            <a:rect l="l" t="t" r="r" b="b"/>
            <a:pathLst>
              <a:path w="1377696" h="580644">
                <a:moveTo>
                  <a:pt x="0" y="0"/>
                </a:moveTo>
                <a:lnTo>
                  <a:pt x="1377696" y="0"/>
                </a:lnTo>
                <a:lnTo>
                  <a:pt x="1377696" y="580644"/>
                </a:lnTo>
                <a:lnTo>
                  <a:pt x="0" y="580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7" r="-2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9476" y="2034407"/>
            <a:ext cx="9910572" cy="4469892"/>
          </a:xfrm>
          <a:custGeom>
            <a:avLst/>
            <a:gdLst/>
            <a:ahLst/>
            <a:cxnLst/>
            <a:rect l="l" t="t" r="r" b="b"/>
            <a:pathLst>
              <a:path w="9910572" h="4469892">
                <a:moveTo>
                  <a:pt x="0" y="0"/>
                </a:moveTo>
                <a:lnTo>
                  <a:pt x="9910572" y="0"/>
                </a:lnTo>
                <a:lnTo>
                  <a:pt x="9910572" y="4469892"/>
                </a:lnTo>
                <a:lnTo>
                  <a:pt x="0" y="44698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93986" y="1265349"/>
            <a:ext cx="7568670" cy="228457"/>
          </a:xfrm>
          <a:custGeom>
            <a:avLst/>
            <a:gdLst/>
            <a:ahLst/>
            <a:cxnLst/>
            <a:rect l="l" t="t" r="r" b="b"/>
            <a:pathLst>
              <a:path w="7568670" h="228457">
                <a:moveTo>
                  <a:pt x="0" y="0"/>
                </a:moveTo>
                <a:lnTo>
                  <a:pt x="7568669" y="0"/>
                </a:lnTo>
                <a:lnTo>
                  <a:pt x="7568669" y="228457"/>
                </a:lnTo>
                <a:lnTo>
                  <a:pt x="0" y="228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04425" y="611419"/>
            <a:ext cx="5867448" cy="338661"/>
          </a:xfrm>
          <a:custGeom>
            <a:avLst/>
            <a:gdLst/>
            <a:ahLst/>
            <a:cxnLst/>
            <a:rect l="l" t="t" r="r" b="b"/>
            <a:pathLst>
              <a:path w="5867448" h="338661">
                <a:moveTo>
                  <a:pt x="0" y="0"/>
                </a:moveTo>
                <a:lnTo>
                  <a:pt x="5867448" y="0"/>
                </a:lnTo>
                <a:lnTo>
                  <a:pt x="5867448" y="338662"/>
                </a:lnTo>
                <a:lnTo>
                  <a:pt x="0" y="3386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62172" y="2266055"/>
            <a:ext cx="6336792" cy="4108704"/>
          </a:xfrm>
          <a:custGeom>
            <a:avLst/>
            <a:gdLst/>
            <a:ahLst/>
            <a:cxnLst/>
            <a:rect l="l" t="t" r="r" b="b"/>
            <a:pathLst>
              <a:path w="6336792" h="4108704">
                <a:moveTo>
                  <a:pt x="0" y="0"/>
                </a:moveTo>
                <a:lnTo>
                  <a:pt x="6336792" y="0"/>
                </a:lnTo>
                <a:lnTo>
                  <a:pt x="6336792" y="4108704"/>
                </a:lnTo>
                <a:lnTo>
                  <a:pt x="0" y="41087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28" r="-2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06780" y="2878703"/>
            <a:ext cx="1171946" cy="2781300"/>
          </a:xfrm>
          <a:custGeom>
            <a:avLst/>
            <a:gdLst/>
            <a:ahLst/>
            <a:cxnLst/>
            <a:rect l="l" t="t" r="r" b="b"/>
            <a:pathLst>
              <a:path w="1171946" h="2781300">
                <a:moveTo>
                  <a:pt x="0" y="0"/>
                </a:moveTo>
                <a:lnTo>
                  <a:pt x="1171946" y="0"/>
                </a:lnTo>
                <a:lnTo>
                  <a:pt x="1171946" y="2781300"/>
                </a:lnTo>
                <a:lnTo>
                  <a:pt x="0" y="27813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8" t="-28"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08846" y="-63503"/>
            <a:ext cx="2746658" cy="2342693"/>
          </a:xfrm>
          <a:custGeom>
            <a:avLst/>
            <a:gdLst/>
            <a:ahLst/>
            <a:cxnLst/>
            <a:rect l="l" t="t" r="r" b="b"/>
            <a:pathLst>
              <a:path w="2746658" h="2342693">
                <a:moveTo>
                  <a:pt x="0" y="0"/>
                </a:moveTo>
                <a:lnTo>
                  <a:pt x="2746657" y="0"/>
                </a:lnTo>
                <a:lnTo>
                  <a:pt x="2746657" y="2342693"/>
                </a:lnTo>
                <a:lnTo>
                  <a:pt x="0" y="23426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53372" y="0"/>
            <a:ext cx="2738628" cy="2202047"/>
          </a:xfrm>
          <a:custGeom>
            <a:avLst/>
            <a:gdLst/>
            <a:ahLst/>
            <a:cxnLst/>
            <a:rect l="l" t="t" r="r" b="b"/>
            <a:pathLst>
              <a:path w="2738628" h="2202047">
                <a:moveTo>
                  <a:pt x="0" y="0"/>
                </a:moveTo>
                <a:lnTo>
                  <a:pt x="2738628" y="0"/>
                </a:lnTo>
                <a:lnTo>
                  <a:pt x="2738628" y="2202047"/>
                </a:lnTo>
                <a:lnTo>
                  <a:pt x="0" y="22020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" t="-6" b="-2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5539" y="611638"/>
            <a:ext cx="4580839" cy="338433"/>
          </a:xfrm>
          <a:custGeom>
            <a:avLst/>
            <a:gdLst/>
            <a:ahLst/>
            <a:cxnLst/>
            <a:rect l="l" t="t" r="r" b="b"/>
            <a:pathLst>
              <a:path w="4580839" h="338433">
                <a:moveTo>
                  <a:pt x="0" y="0"/>
                </a:moveTo>
                <a:lnTo>
                  <a:pt x="4580840" y="0"/>
                </a:lnTo>
                <a:lnTo>
                  <a:pt x="4580840" y="338433"/>
                </a:lnTo>
                <a:lnTo>
                  <a:pt x="0" y="3384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73084" y="295523"/>
            <a:ext cx="1377696" cy="580644"/>
          </a:xfrm>
          <a:custGeom>
            <a:avLst/>
            <a:gdLst/>
            <a:ahLst/>
            <a:cxnLst/>
            <a:rect l="l" t="t" r="r" b="b"/>
            <a:pathLst>
              <a:path w="1377696" h="580644">
                <a:moveTo>
                  <a:pt x="0" y="0"/>
                </a:moveTo>
                <a:lnTo>
                  <a:pt x="1377696" y="0"/>
                </a:lnTo>
                <a:lnTo>
                  <a:pt x="1377696" y="580644"/>
                </a:lnTo>
                <a:lnTo>
                  <a:pt x="0" y="5806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7" r="-2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91844" y="6211167"/>
            <a:ext cx="3876265" cy="367132"/>
          </a:xfrm>
          <a:custGeom>
            <a:avLst/>
            <a:gdLst/>
            <a:ahLst/>
            <a:cxnLst/>
            <a:rect l="l" t="t" r="r" b="b"/>
            <a:pathLst>
              <a:path w="3876265" h="367132">
                <a:moveTo>
                  <a:pt x="0" y="0"/>
                </a:moveTo>
                <a:lnTo>
                  <a:pt x="3876266" y="0"/>
                </a:lnTo>
                <a:lnTo>
                  <a:pt x="3876266" y="367131"/>
                </a:lnTo>
                <a:lnTo>
                  <a:pt x="0" y="3671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55676" y="1927727"/>
            <a:ext cx="2377440" cy="798576"/>
          </a:xfrm>
          <a:custGeom>
            <a:avLst/>
            <a:gdLst/>
            <a:ahLst/>
            <a:cxnLst/>
            <a:rect l="l" t="t" r="r" b="b"/>
            <a:pathLst>
              <a:path w="2377440" h="798576">
                <a:moveTo>
                  <a:pt x="0" y="0"/>
                </a:moveTo>
                <a:lnTo>
                  <a:pt x="2377440" y="0"/>
                </a:lnTo>
                <a:lnTo>
                  <a:pt x="2377440" y="798576"/>
                </a:lnTo>
                <a:lnTo>
                  <a:pt x="0" y="7985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8" r="-2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42544" y="2851271"/>
            <a:ext cx="2252472" cy="833628"/>
          </a:xfrm>
          <a:custGeom>
            <a:avLst/>
            <a:gdLst/>
            <a:ahLst/>
            <a:cxnLst/>
            <a:rect l="l" t="t" r="r" b="b"/>
            <a:pathLst>
              <a:path w="2252472" h="833628">
                <a:moveTo>
                  <a:pt x="0" y="0"/>
                </a:moveTo>
                <a:lnTo>
                  <a:pt x="2252472" y="0"/>
                </a:lnTo>
                <a:lnTo>
                  <a:pt x="2252472" y="833628"/>
                </a:lnTo>
                <a:lnTo>
                  <a:pt x="0" y="83362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8" r="-28" b="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496056" y="2165471"/>
            <a:ext cx="1836420" cy="512064"/>
          </a:xfrm>
          <a:custGeom>
            <a:avLst/>
            <a:gdLst/>
            <a:ahLst/>
            <a:cxnLst/>
            <a:rect l="l" t="t" r="r" b="b"/>
            <a:pathLst>
              <a:path w="1836420" h="512064">
                <a:moveTo>
                  <a:pt x="0" y="0"/>
                </a:moveTo>
                <a:lnTo>
                  <a:pt x="1836420" y="0"/>
                </a:lnTo>
                <a:lnTo>
                  <a:pt x="1836420" y="512064"/>
                </a:lnTo>
                <a:lnTo>
                  <a:pt x="0" y="5120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27" r="-28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32816" y="3695567"/>
            <a:ext cx="2470404" cy="931164"/>
          </a:xfrm>
          <a:custGeom>
            <a:avLst/>
            <a:gdLst/>
            <a:ahLst/>
            <a:cxnLst/>
            <a:rect l="l" t="t" r="r" b="b"/>
            <a:pathLst>
              <a:path w="2470404" h="931164">
                <a:moveTo>
                  <a:pt x="0" y="0"/>
                </a:moveTo>
                <a:lnTo>
                  <a:pt x="2470404" y="0"/>
                </a:lnTo>
                <a:lnTo>
                  <a:pt x="2470404" y="931164"/>
                </a:lnTo>
                <a:lnTo>
                  <a:pt x="0" y="93116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27" r="-2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079236" y="1821047"/>
            <a:ext cx="1938528" cy="1059180"/>
          </a:xfrm>
          <a:custGeom>
            <a:avLst/>
            <a:gdLst/>
            <a:ahLst/>
            <a:cxnLst/>
            <a:rect l="l" t="t" r="r" b="b"/>
            <a:pathLst>
              <a:path w="1938528" h="1059180">
                <a:moveTo>
                  <a:pt x="0" y="0"/>
                </a:moveTo>
                <a:lnTo>
                  <a:pt x="1938528" y="0"/>
                </a:lnTo>
                <a:lnTo>
                  <a:pt x="1938528" y="1059180"/>
                </a:lnTo>
                <a:lnTo>
                  <a:pt x="0" y="105918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27" r="-2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852160" y="2619623"/>
            <a:ext cx="2410968" cy="1261872"/>
          </a:xfrm>
          <a:custGeom>
            <a:avLst/>
            <a:gdLst/>
            <a:ahLst/>
            <a:cxnLst/>
            <a:rect l="l" t="t" r="r" b="b"/>
            <a:pathLst>
              <a:path w="2410968" h="1261872">
                <a:moveTo>
                  <a:pt x="0" y="0"/>
                </a:moveTo>
                <a:lnTo>
                  <a:pt x="2410968" y="0"/>
                </a:lnTo>
                <a:lnTo>
                  <a:pt x="2410968" y="1261872"/>
                </a:lnTo>
                <a:lnTo>
                  <a:pt x="0" y="126187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27" r="-2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244596" y="3424295"/>
            <a:ext cx="2604516" cy="1456944"/>
          </a:xfrm>
          <a:custGeom>
            <a:avLst/>
            <a:gdLst/>
            <a:ahLst/>
            <a:cxnLst/>
            <a:rect l="l" t="t" r="r" b="b"/>
            <a:pathLst>
              <a:path w="2604516" h="1456944">
                <a:moveTo>
                  <a:pt x="0" y="0"/>
                </a:moveTo>
                <a:lnTo>
                  <a:pt x="2604516" y="0"/>
                </a:lnTo>
                <a:lnTo>
                  <a:pt x="2604516" y="1456944"/>
                </a:lnTo>
                <a:lnTo>
                  <a:pt x="0" y="14569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28" r="-28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11124" y="4509383"/>
            <a:ext cx="2382012" cy="1088136"/>
          </a:xfrm>
          <a:custGeom>
            <a:avLst/>
            <a:gdLst/>
            <a:ahLst/>
            <a:cxnLst/>
            <a:rect l="l" t="t" r="r" b="b"/>
            <a:pathLst>
              <a:path w="2382012" h="1088136">
                <a:moveTo>
                  <a:pt x="0" y="0"/>
                </a:moveTo>
                <a:lnTo>
                  <a:pt x="2382012" y="0"/>
                </a:lnTo>
                <a:lnTo>
                  <a:pt x="2382012" y="1088136"/>
                </a:lnTo>
                <a:lnTo>
                  <a:pt x="0" y="108813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28" r="-28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84860" y="5339963"/>
            <a:ext cx="1016508" cy="330708"/>
          </a:xfrm>
          <a:custGeom>
            <a:avLst/>
            <a:gdLst/>
            <a:ahLst/>
            <a:cxnLst/>
            <a:rect l="l" t="t" r="r" b="b"/>
            <a:pathLst>
              <a:path w="1016508" h="330708">
                <a:moveTo>
                  <a:pt x="0" y="0"/>
                </a:moveTo>
                <a:lnTo>
                  <a:pt x="1016508" y="0"/>
                </a:lnTo>
                <a:lnTo>
                  <a:pt x="1016508" y="330708"/>
                </a:lnTo>
                <a:lnTo>
                  <a:pt x="0" y="33070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28" r="-28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888236" y="5432927"/>
            <a:ext cx="914400" cy="237744"/>
          </a:xfrm>
          <a:custGeom>
            <a:avLst/>
            <a:gdLst/>
            <a:ahLst/>
            <a:cxnLst/>
            <a:rect l="l" t="t" r="r" b="b"/>
            <a:pathLst>
              <a:path w="914400" h="237744">
                <a:moveTo>
                  <a:pt x="0" y="0"/>
                </a:moveTo>
                <a:lnTo>
                  <a:pt x="914400" y="0"/>
                </a:lnTo>
                <a:lnTo>
                  <a:pt x="914400" y="237744"/>
                </a:lnTo>
                <a:lnTo>
                  <a:pt x="0" y="23774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t="-28" r="-28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274808" y="1805807"/>
            <a:ext cx="1190244" cy="821436"/>
          </a:xfrm>
          <a:custGeom>
            <a:avLst/>
            <a:gdLst/>
            <a:ahLst/>
            <a:cxnLst/>
            <a:rect l="l" t="t" r="r" b="b"/>
            <a:pathLst>
              <a:path w="1190244" h="821436">
                <a:moveTo>
                  <a:pt x="0" y="0"/>
                </a:moveTo>
                <a:lnTo>
                  <a:pt x="1190244" y="0"/>
                </a:lnTo>
                <a:lnTo>
                  <a:pt x="1190244" y="821436"/>
                </a:lnTo>
                <a:lnTo>
                  <a:pt x="0" y="82143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t="-28" r="-28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39852" y="5900795"/>
            <a:ext cx="2968752" cy="714756"/>
          </a:xfrm>
          <a:custGeom>
            <a:avLst/>
            <a:gdLst/>
            <a:ahLst/>
            <a:cxnLst/>
            <a:rect l="l" t="t" r="r" b="b"/>
            <a:pathLst>
              <a:path w="2968752" h="714756">
                <a:moveTo>
                  <a:pt x="0" y="0"/>
                </a:moveTo>
                <a:lnTo>
                  <a:pt x="2968752" y="0"/>
                </a:lnTo>
                <a:lnTo>
                  <a:pt x="2968752" y="714756"/>
                </a:lnTo>
                <a:lnTo>
                  <a:pt x="0" y="71475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t="-29" r="-28" b="1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361944" y="2893943"/>
            <a:ext cx="2273808" cy="723900"/>
          </a:xfrm>
          <a:custGeom>
            <a:avLst/>
            <a:gdLst/>
            <a:ahLst/>
            <a:cxnLst/>
            <a:rect l="l" t="t" r="r" b="b"/>
            <a:pathLst>
              <a:path w="2273808" h="723900">
                <a:moveTo>
                  <a:pt x="0" y="0"/>
                </a:moveTo>
                <a:lnTo>
                  <a:pt x="2273808" y="0"/>
                </a:lnTo>
                <a:lnTo>
                  <a:pt x="2273808" y="723900"/>
                </a:lnTo>
                <a:lnTo>
                  <a:pt x="0" y="72390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t="-28" r="-28" b="1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549640" y="2110607"/>
            <a:ext cx="1251204" cy="443484"/>
          </a:xfrm>
          <a:custGeom>
            <a:avLst/>
            <a:gdLst/>
            <a:ahLst/>
            <a:cxnLst/>
            <a:rect l="l" t="t" r="r" b="b"/>
            <a:pathLst>
              <a:path w="1251204" h="443484">
                <a:moveTo>
                  <a:pt x="0" y="0"/>
                </a:moveTo>
                <a:lnTo>
                  <a:pt x="1251204" y="0"/>
                </a:lnTo>
                <a:lnTo>
                  <a:pt x="1251204" y="443484"/>
                </a:lnTo>
                <a:lnTo>
                  <a:pt x="0" y="44348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27" r="-28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394192" y="2968619"/>
            <a:ext cx="1656588" cy="999744"/>
          </a:xfrm>
          <a:custGeom>
            <a:avLst/>
            <a:gdLst/>
            <a:ahLst/>
            <a:cxnLst/>
            <a:rect l="l" t="t" r="r" b="b"/>
            <a:pathLst>
              <a:path w="1656588" h="999744">
                <a:moveTo>
                  <a:pt x="0" y="0"/>
                </a:moveTo>
                <a:lnTo>
                  <a:pt x="1656588" y="0"/>
                </a:lnTo>
                <a:lnTo>
                  <a:pt x="1656588" y="999744"/>
                </a:lnTo>
                <a:lnTo>
                  <a:pt x="0" y="999744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t="-27" r="-28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625840" y="5001635"/>
            <a:ext cx="2778252" cy="533400"/>
          </a:xfrm>
          <a:custGeom>
            <a:avLst/>
            <a:gdLst/>
            <a:ahLst/>
            <a:cxnLst/>
            <a:rect l="l" t="t" r="r" b="b"/>
            <a:pathLst>
              <a:path w="2778252" h="533400">
                <a:moveTo>
                  <a:pt x="0" y="0"/>
                </a:moveTo>
                <a:lnTo>
                  <a:pt x="2778252" y="0"/>
                </a:lnTo>
                <a:lnTo>
                  <a:pt x="2778252" y="533400"/>
                </a:lnTo>
                <a:lnTo>
                  <a:pt x="0" y="533400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t="-28" r="-28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366248" y="2935091"/>
            <a:ext cx="989076" cy="580644"/>
          </a:xfrm>
          <a:custGeom>
            <a:avLst/>
            <a:gdLst/>
            <a:ahLst/>
            <a:cxnLst/>
            <a:rect l="l" t="t" r="r" b="b"/>
            <a:pathLst>
              <a:path w="989076" h="580644">
                <a:moveTo>
                  <a:pt x="0" y="0"/>
                </a:moveTo>
                <a:lnTo>
                  <a:pt x="989076" y="0"/>
                </a:lnTo>
                <a:lnTo>
                  <a:pt x="989076" y="580644"/>
                </a:lnTo>
                <a:lnTo>
                  <a:pt x="0" y="580644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t="-27" r="-27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797808" y="4626731"/>
            <a:ext cx="1338072" cy="1117092"/>
          </a:xfrm>
          <a:custGeom>
            <a:avLst/>
            <a:gdLst/>
            <a:ahLst/>
            <a:cxnLst/>
            <a:rect l="l" t="t" r="r" b="b"/>
            <a:pathLst>
              <a:path w="1338072" h="1117092">
                <a:moveTo>
                  <a:pt x="0" y="0"/>
                </a:moveTo>
                <a:lnTo>
                  <a:pt x="1338072" y="0"/>
                </a:lnTo>
                <a:lnTo>
                  <a:pt x="1338072" y="1117092"/>
                </a:lnTo>
                <a:lnTo>
                  <a:pt x="0" y="1117092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t="-28" r="-28"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0520172" y="3857111"/>
            <a:ext cx="681228" cy="1068324"/>
          </a:xfrm>
          <a:custGeom>
            <a:avLst/>
            <a:gdLst/>
            <a:ahLst/>
            <a:cxnLst/>
            <a:rect l="l" t="t" r="r" b="b"/>
            <a:pathLst>
              <a:path w="681228" h="1068324">
                <a:moveTo>
                  <a:pt x="0" y="0"/>
                </a:moveTo>
                <a:lnTo>
                  <a:pt x="681228" y="0"/>
                </a:lnTo>
                <a:lnTo>
                  <a:pt x="681228" y="1068324"/>
                </a:lnTo>
                <a:lnTo>
                  <a:pt x="0" y="1068324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t="-28" r="-27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6251448" y="3968363"/>
            <a:ext cx="1755648" cy="568452"/>
          </a:xfrm>
          <a:custGeom>
            <a:avLst/>
            <a:gdLst/>
            <a:ahLst/>
            <a:cxnLst/>
            <a:rect l="l" t="t" r="r" b="b"/>
            <a:pathLst>
              <a:path w="1755648" h="568452">
                <a:moveTo>
                  <a:pt x="0" y="0"/>
                </a:moveTo>
                <a:lnTo>
                  <a:pt x="1755648" y="0"/>
                </a:lnTo>
                <a:lnTo>
                  <a:pt x="1755648" y="568452"/>
                </a:lnTo>
                <a:lnTo>
                  <a:pt x="0" y="568452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t="-28" r="-28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3854196" y="5970899"/>
            <a:ext cx="1225296" cy="382524"/>
          </a:xfrm>
          <a:custGeom>
            <a:avLst/>
            <a:gdLst/>
            <a:ahLst/>
            <a:cxnLst/>
            <a:rect l="l" t="t" r="r" b="b"/>
            <a:pathLst>
              <a:path w="1225296" h="382524">
                <a:moveTo>
                  <a:pt x="0" y="0"/>
                </a:moveTo>
                <a:lnTo>
                  <a:pt x="1225296" y="0"/>
                </a:lnTo>
                <a:lnTo>
                  <a:pt x="1225296" y="382524"/>
                </a:lnTo>
                <a:lnTo>
                  <a:pt x="0" y="382524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 t="-27" r="-27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93986" y="1343330"/>
            <a:ext cx="7568670" cy="228457"/>
          </a:xfrm>
          <a:custGeom>
            <a:avLst/>
            <a:gdLst/>
            <a:ahLst/>
            <a:cxnLst/>
            <a:rect l="l" t="t" r="r" b="b"/>
            <a:pathLst>
              <a:path w="7568670" h="228457">
                <a:moveTo>
                  <a:pt x="0" y="0"/>
                </a:moveTo>
                <a:lnTo>
                  <a:pt x="7568669" y="0"/>
                </a:lnTo>
                <a:lnTo>
                  <a:pt x="7568669" y="228457"/>
                </a:lnTo>
                <a:lnTo>
                  <a:pt x="0" y="228457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6190488" y="4817231"/>
            <a:ext cx="1905000" cy="736092"/>
          </a:xfrm>
          <a:custGeom>
            <a:avLst/>
            <a:gdLst/>
            <a:ahLst/>
            <a:cxnLst/>
            <a:rect l="l" t="t" r="r" b="b"/>
            <a:pathLst>
              <a:path w="1905000" h="736092">
                <a:moveTo>
                  <a:pt x="0" y="0"/>
                </a:moveTo>
                <a:lnTo>
                  <a:pt x="1905000" y="0"/>
                </a:lnTo>
                <a:lnTo>
                  <a:pt x="1905000" y="736092"/>
                </a:lnTo>
                <a:lnTo>
                  <a:pt x="0" y="736092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t="-28" r="-28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8566404" y="4084187"/>
            <a:ext cx="1484376" cy="409956"/>
          </a:xfrm>
          <a:custGeom>
            <a:avLst/>
            <a:gdLst/>
            <a:ahLst/>
            <a:cxnLst/>
            <a:rect l="l" t="t" r="r" b="b"/>
            <a:pathLst>
              <a:path w="1484376" h="409956">
                <a:moveTo>
                  <a:pt x="0" y="0"/>
                </a:moveTo>
                <a:lnTo>
                  <a:pt x="1484376" y="0"/>
                </a:lnTo>
                <a:lnTo>
                  <a:pt x="1484376" y="409956"/>
                </a:lnTo>
                <a:lnTo>
                  <a:pt x="0" y="409956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t="-27" r="-28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305"/>
            <a:ext cx="12192000" cy="6856819"/>
          </a:xfrm>
          <a:custGeom>
            <a:avLst/>
            <a:gdLst/>
            <a:ahLst/>
            <a:cxnLst/>
            <a:rect l="l" t="t" r="r" b="b"/>
            <a:pathLst>
              <a:path w="12192000" h="6856819">
                <a:moveTo>
                  <a:pt x="0" y="0"/>
                </a:moveTo>
                <a:lnTo>
                  <a:pt x="12192000" y="0"/>
                </a:lnTo>
                <a:lnTo>
                  <a:pt x="12192000" y="6856819"/>
                </a:lnTo>
                <a:lnTo>
                  <a:pt x="0" y="68568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7" r="-28" b="-17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38253" y="350444"/>
            <a:ext cx="882644" cy="301800"/>
          </a:xfrm>
          <a:custGeom>
            <a:avLst/>
            <a:gdLst/>
            <a:ahLst/>
            <a:cxnLst/>
            <a:rect l="l" t="t" r="r" b="b"/>
            <a:pathLst>
              <a:path w="882644" h="301800">
                <a:moveTo>
                  <a:pt x="0" y="0"/>
                </a:moveTo>
                <a:lnTo>
                  <a:pt x="882643" y="0"/>
                </a:lnTo>
                <a:lnTo>
                  <a:pt x="882643" y="301799"/>
                </a:lnTo>
                <a:lnTo>
                  <a:pt x="0" y="3017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7894" y="1020089"/>
            <a:ext cx="4819319" cy="48193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419" y="1625780"/>
            <a:ext cx="1357667" cy="36079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8639" y="1020088"/>
            <a:ext cx="4369255" cy="4819319"/>
          </a:xfrm>
          <a:prstGeom prst="rect">
            <a:avLst/>
          </a:prstGeom>
        </p:spPr>
      </p:pic>
      <p:sp>
        <p:nvSpPr>
          <p:cNvPr id="14" name="Google Shape;634;p32"/>
          <p:cNvSpPr txBox="1">
            <a:spLocks/>
          </p:cNvSpPr>
          <p:nvPr/>
        </p:nvSpPr>
        <p:spPr>
          <a:xfrm>
            <a:off x="2463789" y="5233711"/>
            <a:ext cx="1446319" cy="502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rbanist"/>
              <a:buNone/>
              <a:defRPr sz="2800" b="1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rbanist"/>
              <a:buNone/>
              <a:defRPr sz="2800" b="1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rbanist"/>
              <a:buNone/>
              <a:defRPr sz="2800" b="1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rbanist"/>
              <a:buNone/>
              <a:defRPr sz="2800" b="1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rbanist"/>
              <a:buNone/>
              <a:defRPr sz="2800" b="1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rbanist"/>
              <a:buNone/>
              <a:defRPr sz="2800" b="1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rbanist"/>
              <a:buNone/>
              <a:defRPr sz="2800" b="1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rbanist"/>
              <a:buNone/>
              <a:defRPr sz="2800" b="1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rbanist"/>
              <a:buNone/>
              <a:defRPr sz="2800" b="1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r>
              <a:rPr lang="en-IN" sz="1600" dirty="0">
                <a:latin typeface="Gilroy-SemiBold" panose="00000700000000000000" pitchFamily="2" charset="0"/>
              </a:rPr>
              <a:t>TOTAL AREA</a:t>
            </a:r>
          </a:p>
        </p:txBody>
      </p:sp>
      <p:sp>
        <p:nvSpPr>
          <p:cNvPr id="15" name="Google Shape;634;p32"/>
          <p:cNvSpPr txBox="1">
            <a:spLocks/>
          </p:cNvSpPr>
          <p:nvPr/>
        </p:nvSpPr>
        <p:spPr>
          <a:xfrm>
            <a:off x="2448639" y="5484800"/>
            <a:ext cx="131545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rbanist"/>
              <a:buNone/>
              <a:defRPr sz="2800" b="1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rbanist"/>
              <a:buNone/>
              <a:defRPr sz="2800" b="1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rbanist"/>
              <a:buNone/>
              <a:defRPr sz="2800" b="1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rbanist"/>
              <a:buNone/>
              <a:defRPr sz="2800" b="1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rbanist"/>
              <a:buNone/>
              <a:defRPr sz="2800" b="1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rbanist"/>
              <a:buNone/>
              <a:defRPr sz="2800" b="1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rbanist"/>
              <a:buNone/>
              <a:defRPr sz="2800" b="1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rbanist"/>
              <a:buNone/>
              <a:defRPr sz="2800" b="1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rbanist"/>
              <a:buNone/>
              <a:defRPr sz="2800" b="1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r>
              <a:rPr lang="en-IN" sz="3733" dirty="0">
                <a:latin typeface="Gotham Black" pitchFamily="50" charset="0"/>
              </a:rPr>
              <a:t>920</a:t>
            </a:r>
          </a:p>
          <a:p>
            <a:endParaRPr lang="en-IN" sz="3733" dirty="0">
              <a:latin typeface="Gotham Black" pitchFamily="50" charset="0"/>
            </a:endParaRPr>
          </a:p>
        </p:txBody>
      </p:sp>
      <p:sp>
        <p:nvSpPr>
          <p:cNvPr id="16" name="Google Shape;634;p32"/>
          <p:cNvSpPr txBox="1">
            <a:spLocks/>
          </p:cNvSpPr>
          <p:nvPr/>
        </p:nvSpPr>
        <p:spPr>
          <a:xfrm>
            <a:off x="3480160" y="5723771"/>
            <a:ext cx="890192" cy="502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rbanist"/>
              <a:buNone/>
              <a:defRPr sz="2800" b="1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rbanist"/>
              <a:buNone/>
              <a:defRPr sz="2800" b="1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rbanist"/>
              <a:buNone/>
              <a:defRPr sz="2800" b="1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rbanist"/>
              <a:buNone/>
              <a:defRPr sz="2800" b="1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rbanist"/>
              <a:buNone/>
              <a:defRPr sz="2800" b="1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rbanist"/>
              <a:buNone/>
              <a:defRPr sz="2800" b="1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rbanist"/>
              <a:buNone/>
              <a:defRPr sz="2800" b="1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rbanist"/>
              <a:buNone/>
              <a:defRPr sz="2800" b="1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rbanist"/>
              <a:buNone/>
              <a:defRPr sz="2800" b="1" i="0" u="none" strike="noStrike" cap="none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>
            <a:r>
              <a:rPr lang="en-IN" sz="1600" dirty="0" err="1">
                <a:latin typeface="Gilroy-SemiBold" panose="00000700000000000000" pitchFamily="2" charset="0"/>
              </a:rPr>
              <a:t>sq</a:t>
            </a:r>
            <a:r>
              <a:rPr lang="en-IN" sz="1600" dirty="0">
                <a:latin typeface="Gilroy-SemiBold" panose="00000700000000000000" pitchFamily="2" charset="0"/>
              </a:rPr>
              <a:t> km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8931" y="787308"/>
            <a:ext cx="4772568" cy="4693510"/>
          </a:xfrm>
          <a:custGeom>
            <a:avLst/>
            <a:gdLst/>
            <a:ahLst/>
            <a:cxnLst/>
            <a:rect l="l" t="t" r="r" b="b"/>
            <a:pathLst>
              <a:path w="4772568" h="4693510">
                <a:moveTo>
                  <a:pt x="0" y="0"/>
                </a:moveTo>
                <a:lnTo>
                  <a:pt x="4772568" y="0"/>
                </a:lnTo>
                <a:lnTo>
                  <a:pt x="4772568" y="4693510"/>
                </a:lnTo>
                <a:lnTo>
                  <a:pt x="0" y="46935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05895" y="1370971"/>
            <a:ext cx="3667030" cy="4119181"/>
          </a:xfrm>
          <a:custGeom>
            <a:avLst/>
            <a:gdLst/>
            <a:ahLst/>
            <a:cxnLst/>
            <a:rect l="l" t="t" r="r" b="b"/>
            <a:pathLst>
              <a:path w="3667030" h="4119181">
                <a:moveTo>
                  <a:pt x="0" y="0"/>
                </a:moveTo>
                <a:lnTo>
                  <a:pt x="3667030" y="0"/>
                </a:lnTo>
                <a:lnTo>
                  <a:pt x="3667030" y="4119182"/>
                </a:lnTo>
                <a:lnTo>
                  <a:pt x="0" y="4119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8" r="-28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417864" y="4258313"/>
            <a:ext cx="122187" cy="77295"/>
            <a:chOff x="0" y="0"/>
            <a:chExt cx="122187" cy="7729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2174" cy="77216"/>
            </a:xfrm>
            <a:custGeom>
              <a:avLst/>
              <a:gdLst/>
              <a:ahLst/>
              <a:cxnLst/>
              <a:rect l="l" t="t" r="r" b="b"/>
              <a:pathLst>
                <a:path w="122174" h="77216">
                  <a:moveTo>
                    <a:pt x="0" y="56388"/>
                  </a:moveTo>
                  <a:lnTo>
                    <a:pt x="14097" y="54864"/>
                  </a:lnTo>
                  <a:cubicBezTo>
                    <a:pt x="14478" y="58166"/>
                    <a:pt x="15748" y="60833"/>
                    <a:pt x="17653" y="62738"/>
                  </a:cubicBezTo>
                  <a:cubicBezTo>
                    <a:pt x="19558" y="64643"/>
                    <a:pt x="21844" y="65659"/>
                    <a:pt x="24511" y="65659"/>
                  </a:cubicBezTo>
                  <a:cubicBezTo>
                    <a:pt x="27559" y="65659"/>
                    <a:pt x="29972" y="64389"/>
                    <a:pt x="32004" y="61976"/>
                  </a:cubicBezTo>
                  <a:cubicBezTo>
                    <a:pt x="34036" y="59563"/>
                    <a:pt x="35052" y="55753"/>
                    <a:pt x="35052" y="50800"/>
                  </a:cubicBezTo>
                  <a:cubicBezTo>
                    <a:pt x="35052" y="45974"/>
                    <a:pt x="34036" y="42545"/>
                    <a:pt x="32004" y="40132"/>
                  </a:cubicBezTo>
                  <a:cubicBezTo>
                    <a:pt x="29972" y="37719"/>
                    <a:pt x="27305" y="36576"/>
                    <a:pt x="24003" y="36576"/>
                  </a:cubicBezTo>
                  <a:cubicBezTo>
                    <a:pt x="19939" y="36576"/>
                    <a:pt x="16256" y="38354"/>
                    <a:pt x="13081" y="42037"/>
                  </a:cubicBezTo>
                  <a:lnTo>
                    <a:pt x="1651" y="40386"/>
                  </a:lnTo>
                  <a:lnTo>
                    <a:pt x="9017" y="889"/>
                  </a:lnTo>
                  <a:lnTo>
                    <a:pt x="46482" y="889"/>
                  </a:lnTo>
                  <a:lnTo>
                    <a:pt x="46482" y="14478"/>
                  </a:lnTo>
                  <a:lnTo>
                    <a:pt x="19685" y="14478"/>
                  </a:lnTo>
                  <a:lnTo>
                    <a:pt x="17526" y="27432"/>
                  </a:lnTo>
                  <a:cubicBezTo>
                    <a:pt x="20574" y="25908"/>
                    <a:pt x="23876" y="25019"/>
                    <a:pt x="27178" y="25019"/>
                  </a:cubicBezTo>
                  <a:cubicBezTo>
                    <a:pt x="33528" y="25019"/>
                    <a:pt x="38862" y="27305"/>
                    <a:pt x="43180" y="32131"/>
                  </a:cubicBezTo>
                  <a:cubicBezTo>
                    <a:pt x="47498" y="36957"/>
                    <a:pt x="49784" y="42926"/>
                    <a:pt x="49784" y="50419"/>
                  </a:cubicBezTo>
                  <a:cubicBezTo>
                    <a:pt x="49784" y="56642"/>
                    <a:pt x="48006" y="62230"/>
                    <a:pt x="44577" y="67183"/>
                  </a:cubicBezTo>
                  <a:cubicBezTo>
                    <a:pt x="39751" y="73914"/>
                    <a:pt x="33020" y="77216"/>
                    <a:pt x="24511" y="77216"/>
                  </a:cubicBezTo>
                  <a:cubicBezTo>
                    <a:pt x="17653" y="77216"/>
                    <a:pt x="12192" y="75311"/>
                    <a:pt x="7747" y="71628"/>
                  </a:cubicBezTo>
                  <a:cubicBezTo>
                    <a:pt x="3302" y="67945"/>
                    <a:pt x="889" y="62738"/>
                    <a:pt x="0" y="56388"/>
                  </a:cubicBezTo>
                  <a:close/>
                  <a:moveTo>
                    <a:pt x="60325" y="0"/>
                  </a:moveTo>
                  <a:lnTo>
                    <a:pt x="87630" y="0"/>
                  </a:lnTo>
                  <a:cubicBezTo>
                    <a:pt x="93726" y="0"/>
                    <a:pt x="98425" y="381"/>
                    <a:pt x="101600" y="1524"/>
                  </a:cubicBezTo>
                  <a:cubicBezTo>
                    <a:pt x="105918" y="2794"/>
                    <a:pt x="109601" y="5080"/>
                    <a:pt x="112649" y="8509"/>
                  </a:cubicBezTo>
                  <a:cubicBezTo>
                    <a:pt x="115697" y="11938"/>
                    <a:pt x="118110" y="15875"/>
                    <a:pt x="119761" y="20828"/>
                  </a:cubicBezTo>
                  <a:cubicBezTo>
                    <a:pt x="121412" y="25781"/>
                    <a:pt x="122174" y="31623"/>
                    <a:pt x="122174" y="38735"/>
                  </a:cubicBezTo>
                  <a:cubicBezTo>
                    <a:pt x="122174" y="44958"/>
                    <a:pt x="121412" y="50292"/>
                    <a:pt x="119888" y="54864"/>
                  </a:cubicBezTo>
                  <a:cubicBezTo>
                    <a:pt x="117983" y="60325"/>
                    <a:pt x="115443" y="64770"/>
                    <a:pt x="112014" y="68326"/>
                  </a:cubicBezTo>
                  <a:cubicBezTo>
                    <a:pt x="109474" y="70866"/>
                    <a:pt x="105918" y="72898"/>
                    <a:pt x="101473" y="74422"/>
                  </a:cubicBezTo>
                  <a:cubicBezTo>
                    <a:pt x="98171" y="75438"/>
                    <a:pt x="93853" y="75946"/>
                    <a:pt x="88392" y="75946"/>
                  </a:cubicBezTo>
                  <a:lnTo>
                    <a:pt x="60325" y="75946"/>
                  </a:lnTo>
                  <a:close/>
                  <a:moveTo>
                    <a:pt x="75311" y="12827"/>
                  </a:moveTo>
                  <a:lnTo>
                    <a:pt x="75311" y="63119"/>
                  </a:lnTo>
                  <a:lnTo>
                    <a:pt x="86487" y="63119"/>
                  </a:lnTo>
                  <a:cubicBezTo>
                    <a:pt x="90551" y="63119"/>
                    <a:pt x="93599" y="62865"/>
                    <a:pt x="95504" y="62357"/>
                  </a:cubicBezTo>
                  <a:cubicBezTo>
                    <a:pt x="97917" y="61722"/>
                    <a:pt x="99822" y="60706"/>
                    <a:pt x="101473" y="59182"/>
                  </a:cubicBezTo>
                  <a:cubicBezTo>
                    <a:pt x="103124" y="57658"/>
                    <a:pt x="104394" y="55245"/>
                    <a:pt x="105283" y="51816"/>
                  </a:cubicBezTo>
                  <a:cubicBezTo>
                    <a:pt x="106172" y="48387"/>
                    <a:pt x="106807" y="43815"/>
                    <a:pt x="106807" y="37973"/>
                  </a:cubicBezTo>
                  <a:cubicBezTo>
                    <a:pt x="106807" y="32131"/>
                    <a:pt x="106299" y="27559"/>
                    <a:pt x="105283" y="24511"/>
                  </a:cubicBezTo>
                  <a:cubicBezTo>
                    <a:pt x="104267" y="21463"/>
                    <a:pt x="102870" y="18923"/>
                    <a:pt x="101219" y="17145"/>
                  </a:cubicBezTo>
                  <a:cubicBezTo>
                    <a:pt x="99568" y="15367"/>
                    <a:pt x="97028" y="14224"/>
                    <a:pt x="94361" y="13589"/>
                  </a:cubicBezTo>
                  <a:cubicBezTo>
                    <a:pt x="92329" y="13081"/>
                    <a:pt x="88138" y="12827"/>
                    <a:pt x="82169" y="12827"/>
                  </a:cubicBezTo>
                  <a:close/>
                </a:path>
              </a:pathLst>
            </a:custGeom>
            <a:solidFill>
              <a:srgbClr val="373435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537784" y="3525383"/>
            <a:ext cx="122082" cy="78676"/>
            <a:chOff x="0" y="0"/>
            <a:chExt cx="122085" cy="786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174" cy="78613"/>
            </a:xfrm>
            <a:custGeom>
              <a:avLst/>
              <a:gdLst/>
              <a:ahLst/>
              <a:cxnLst/>
              <a:rect l="l" t="t" r="r" b="b"/>
              <a:pathLst>
                <a:path w="122174" h="78613">
                  <a:moveTo>
                    <a:pt x="0" y="57785"/>
                  </a:moveTo>
                  <a:lnTo>
                    <a:pt x="14097" y="56261"/>
                  </a:lnTo>
                  <a:cubicBezTo>
                    <a:pt x="14478" y="59563"/>
                    <a:pt x="15748" y="62230"/>
                    <a:pt x="17653" y="64135"/>
                  </a:cubicBezTo>
                  <a:cubicBezTo>
                    <a:pt x="19558" y="66040"/>
                    <a:pt x="21844" y="67056"/>
                    <a:pt x="24511" y="67056"/>
                  </a:cubicBezTo>
                  <a:cubicBezTo>
                    <a:pt x="27559" y="67056"/>
                    <a:pt x="29972" y="65786"/>
                    <a:pt x="32004" y="63373"/>
                  </a:cubicBezTo>
                  <a:cubicBezTo>
                    <a:pt x="34036" y="60960"/>
                    <a:pt x="35052" y="57150"/>
                    <a:pt x="35052" y="52197"/>
                  </a:cubicBezTo>
                  <a:cubicBezTo>
                    <a:pt x="35052" y="47371"/>
                    <a:pt x="34036" y="43942"/>
                    <a:pt x="32004" y="41656"/>
                  </a:cubicBezTo>
                  <a:cubicBezTo>
                    <a:pt x="29972" y="39370"/>
                    <a:pt x="27305" y="38100"/>
                    <a:pt x="24003" y="38100"/>
                  </a:cubicBezTo>
                  <a:cubicBezTo>
                    <a:pt x="19939" y="38100"/>
                    <a:pt x="16256" y="39878"/>
                    <a:pt x="13081" y="43561"/>
                  </a:cubicBezTo>
                  <a:lnTo>
                    <a:pt x="1651" y="41910"/>
                  </a:lnTo>
                  <a:lnTo>
                    <a:pt x="9017" y="2286"/>
                  </a:lnTo>
                  <a:lnTo>
                    <a:pt x="46482" y="2286"/>
                  </a:lnTo>
                  <a:lnTo>
                    <a:pt x="46482" y="15875"/>
                  </a:lnTo>
                  <a:lnTo>
                    <a:pt x="19685" y="15875"/>
                  </a:lnTo>
                  <a:lnTo>
                    <a:pt x="17526" y="28829"/>
                  </a:lnTo>
                  <a:cubicBezTo>
                    <a:pt x="20574" y="27305"/>
                    <a:pt x="23876" y="26416"/>
                    <a:pt x="27178" y="26416"/>
                  </a:cubicBezTo>
                  <a:cubicBezTo>
                    <a:pt x="33528" y="26416"/>
                    <a:pt x="38862" y="28702"/>
                    <a:pt x="43180" y="33528"/>
                  </a:cubicBezTo>
                  <a:cubicBezTo>
                    <a:pt x="47498" y="38354"/>
                    <a:pt x="49784" y="44323"/>
                    <a:pt x="49784" y="51816"/>
                  </a:cubicBezTo>
                  <a:cubicBezTo>
                    <a:pt x="49784" y="58039"/>
                    <a:pt x="48006" y="63627"/>
                    <a:pt x="44577" y="68580"/>
                  </a:cubicBezTo>
                  <a:cubicBezTo>
                    <a:pt x="39751" y="75311"/>
                    <a:pt x="33020" y="78613"/>
                    <a:pt x="24511" y="78613"/>
                  </a:cubicBezTo>
                  <a:cubicBezTo>
                    <a:pt x="17653" y="78613"/>
                    <a:pt x="12065" y="76708"/>
                    <a:pt x="7747" y="73025"/>
                  </a:cubicBezTo>
                  <a:cubicBezTo>
                    <a:pt x="3429" y="69342"/>
                    <a:pt x="889" y="64135"/>
                    <a:pt x="0" y="57785"/>
                  </a:cubicBezTo>
                  <a:close/>
                  <a:moveTo>
                    <a:pt x="107696" y="49276"/>
                  </a:moveTo>
                  <a:lnTo>
                    <a:pt x="122174" y="53848"/>
                  </a:lnTo>
                  <a:cubicBezTo>
                    <a:pt x="120015" y="62230"/>
                    <a:pt x="116332" y="68326"/>
                    <a:pt x="111125" y="72517"/>
                  </a:cubicBezTo>
                  <a:cubicBezTo>
                    <a:pt x="105918" y="76708"/>
                    <a:pt x="99314" y="78613"/>
                    <a:pt x="91567" y="78613"/>
                  </a:cubicBezTo>
                  <a:cubicBezTo>
                    <a:pt x="81661" y="78613"/>
                    <a:pt x="73660" y="75057"/>
                    <a:pt x="67310" y="68199"/>
                  </a:cubicBezTo>
                  <a:cubicBezTo>
                    <a:pt x="60960" y="61341"/>
                    <a:pt x="57785" y="51943"/>
                    <a:pt x="57785" y="40005"/>
                  </a:cubicBezTo>
                  <a:cubicBezTo>
                    <a:pt x="57785" y="27432"/>
                    <a:pt x="60960" y="17526"/>
                    <a:pt x="67310" y="10541"/>
                  </a:cubicBezTo>
                  <a:cubicBezTo>
                    <a:pt x="73660" y="3556"/>
                    <a:pt x="81915" y="0"/>
                    <a:pt x="92202" y="0"/>
                  </a:cubicBezTo>
                  <a:cubicBezTo>
                    <a:pt x="101346" y="0"/>
                    <a:pt x="108712" y="2794"/>
                    <a:pt x="114300" y="8255"/>
                  </a:cubicBezTo>
                  <a:cubicBezTo>
                    <a:pt x="117602" y="11430"/>
                    <a:pt x="120142" y="16129"/>
                    <a:pt x="121793" y="22225"/>
                  </a:cubicBezTo>
                  <a:lnTo>
                    <a:pt x="107061" y="25781"/>
                  </a:lnTo>
                  <a:cubicBezTo>
                    <a:pt x="106172" y="21844"/>
                    <a:pt x="104394" y="18796"/>
                    <a:pt x="101600" y="16383"/>
                  </a:cubicBezTo>
                  <a:cubicBezTo>
                    <a:pt x="98806" y="13970"/>
                    <a:pt x="95377" y="12954"/>
                    <a:pt x="91440" y="12954"/>
                  </a:cubicBezTo>
                  <a:cubicBezTo>
                    <a:pt x="85979" y="12954"/>
                    <a:pt x="81534" y="14986"/>
                    <a:pt x="78105" y="19050"/>
                  </a:cubicBezTo>
                  <a:cubicBezTo>
                    <a:pt x="74676" y="23114"/>
                    <a:pt x="72898" y="29591"/>
                    <a:pt x="72898" y="38608"/>
                  </a:cubicBezTo>
                  <a:cubicBezTo>
                    <a:pt x="72898" y="48133"/>
                    <a:pt x="74549" y="54991"/>
                    <a:pt x="77978" y="59055"/>
                  </a:cubicBezTo>
                  <a:cubicBezTo>
                    <a:pt x="81407" y="63119"/>
                    <a:pt x="85725" y="65151"/>
                    <a:pt x="91059" y="65151"/>
                  </a:cubicBezTo>
                  <a:cubicBezTo>
                    <a:pt x="95123" y="65151"/>
                    <a:pt x="98425" y="63881"/>
                    <a:pt x="101219" y="61214"/>
                  </a:cubicBezTo>
                  <a:cubicBezTo>
                    <a:pt x="104013" y="58547"/>
                    <a:pt x="106172" y="54483"/>
                    <a:pt x="107442" y="49022"/>
                  </a:cubicBezTo>
                </a:path>
              </a:pathLst>
            </a:custGeom>
            <a:solidFill>
              <a:srgbClr val="373435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665971" y="3059001"/>
            <a:ext cx="122796" cy="77724"/>
            <a:chOff x="0" y="0"/>
            <a:chExt cx="122796" cy="777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2936" cy="77724"/>
            </a:xfrm>
            <a:custGeom>
              <a:avLst/>
              <a:gdLst/>
              <a:ahLst/>
              <a:cxnLst/>
              <a:rect l="l" t="t" r="r" b="b"/>
              <a:pathLst>
                <a:path w="122936" h="77724">
                  <a:moveTo>
                    <a:pt x="0" y="56134"/>
                  </a:moveTo>
                  <a:lnTo>
                    <a:pt x="13716" y="54483"/>
                  </a:lnTo>
                  <a:cubicBezTo>
                    <a:pt x="14097" y="58039"/>
                    <a:pt x="15367" y="60833"/>
                    <a:pt x="17272" y="62738"/>
                  </a:cubicBezTo>
                  <a:cubicBezTo>
                    <a:pt x="19177" y="64643"/>
                    <a:pt x="21463" y="65659"/>
                    <a:pt x="24130" y="65659"/>
                  </a:cubicBezTo>
                  <a:cubicBezTo>
                    <a:pt x="27051" y="65659"/>
                    <a:pt x="29464" y="64516"/>
                    <a:pt x="31496" y="62230"/>
                  </a:cubicBezTo>
                  <a:cubicBezTo>
                    <a:pt x="33528" y="59944"/>
                    <a:pt x="34544" y="56769"/>
                    <a:pt x="34544" y="52959"/>
                  </a:cubicBezTo>
                  <a:cubicBezTo>
                    <a:pt x="34544" y="49403"/>
                    <a:pt x="33655" y="46355"/>
                    <a:pt x="31623" y="44323"/>
                  </a:cubicBezTo>
                  <a:cubicBezTo>
                    <a:pt x="29591" y="42291"/>
                    <a:pt x="27432" y="41148"/>
                    <a:pt x="24765" y="41148"/>
                  </a:cubicBezTo>
                  <a:cubicBezTo>
                    <a:pt x="22860" y="41148"/>
                    <a:pt x="20701" y="41529"/>
                    <a:pt x="18288" y="42164"/>
                  </a:cubicBezTo>
                  <a:lnTo>
                    <a:pt x="19812" y="30353"/>
                  </a:lnTo>
                  <a:cubicBezTo>
                    <a:pt x="23622" y="30480"/>
                    <a:pt x="26543" y="29591"/>
                    <a:pt x="28575" y="27813"/>
                  </a:cubicBezTo>
                  <a:cubicBezTo>
                    <a:pt x="30607" y="26035"/>
                    <a:pt x="31623" y="23622"/>
                    <a:pt x="31623" y="20447"/>
                  </a:cubicBezTo>
                  <a:cubicBezTo>
                    <a:pt x="31623" y="17907"/>
                    <a:pt x="30861" y="15875"/>
                    <a:pt x="29464" y="14351"/>
                  </a:cubicBezTo>
                  <a:cubicBezTo>
                    <a:pt x="28067" y="12827"/>
                    <a:pt x="25781" y="12065"/>
                    <a:pt x="23368" y="12065"/>
                  </a:cubicBezTo>
                  <a:cubicBezTo>
                    <a:pt x="20955" y="12065"/>
                    <a:pt x="18923" y="12954"/>
                    <a:pt x="17145" y="14605"/>
                  </a:cubicBezTo>
                  <a:cubicBezTo>
                    <a:pt x="15367" y="16256"/>
                    <a:pt x="14478" y="18923"/>
                    <a:pt x="14097" y="22225"/>
                  </a:cubicBezTo>
                  <a:lnTo>
                    <a:pt x="1016" y="19939"/>
                  </a:lnTo>
                  <a:cubicBezTo>
                    <a:pt x="1905" y="15367"/>
                    <a:pt x="3302" y="11684"/>
                    <a:pt x="5207" y="8890"/>
                  </a:cubicBezTo>
                  <a:cubicBezTo>
                    <a:pt x="7112" y="6096"/>
                    <a:pt x="9525" y="3937"/>
                    <a:pt x="12827" y="2286"/>
                  </a:cubicBezTo>
                  <a:cubicBezTo>
                    <a:pt x="16129" y="635"/>
                    <a:pt x="19685" y="0"/>
                    <a:pt x="23876" y="0"/>
                  </a:cubicBezTo>
                  <a:cubicBezTo>
                    <a:pt x="30734" y="0"/>
                    <a:pt x="36322" y="2286"/>
                    <a:pt x="40640" y="6858"/>
                  </a:cubicBezTo>
                  <a:cubicBezTo>
                    <a:pt x="44069" y="10541"/>
                    <a:pt x="45847" y="14859"/>
                    <a:pt x="45847" y="19431"/>
                  </a:cubicBezTo>
                  <a:cubicBezTo>
                    <a:pt x="45847" y="26162"/>
                    <a:pt x="42291" y="31496"/>
                    <a:pt x="35179" y="35433"/>
                  </a:cubicBezTo>
                  <a:cubicBezTo>
                    <a:pt x="39370" y="36449"/>
                    <a:pt x="42799" y="38481"/>
                    <a:pt x="45339" y="41783"/>
                  </a:cubicBezTo>
                  <a:cubicBezTo>
                    <a:pt x="47879" y="45085"/>
                    <a:pt x="49149" y="48895"/>
                    <a:pt x="49149" y="53594"/>
                  </a:cubicBezTo>
                  <a:cubicBezTo>
                    <a:pt x="49149" y="60198"/>
                    <a:pt x="46736" y="65913"/>
                    <a:pt x="42037" y="70612"/>
                  </a:cubicBezTo>
                  <a:cubicBezTo>
                    <a:pt x="37338" y="75311"/>
                    <a:pt x="31369" y="77724"/>
                    <a:pt x="24384" y="77724"/>
                  </a:cubicBezTo>
                  <a:cubicBezTo>
                    <a:pt x="17653" y="77724"/>
                    <a:pt x="12192" y="75692"/>
                    <a:pt x="7747" y="71755"/>
                  </a:cubicBezTo>
                  <a:cubicBezTo>
                    <a:pt x="3302" y="67818"/>
                    <a:pt x="762" y="62611"/>
                    <a:pt x="0" y="56134"/>
                  </a:cubicBezTo>
                  <a:close/>
                  <a:moveTo>
                    <a:pt x="60960" y="381"/>
                  </a:moveTo>
                  <a:lnTo>
                    <a:pt x="88265" y="381"/>
                  </a:lnTo>
                  <a:cubicBezTo>
                    <a:pt x="94361" y="381"/>
                    <a:pt x="99060" y="762"/>
                    <a:pt x="102362" y="1905"/>
                  </a:cubicBezTo>
                  <a:cubicBezTo>
                    <a:pt x="106680" y="3175"/>
                    <a:pt x="110363" y="5461"/>
                    <a:pt x="113411" y="8890"/>
                  </a:cubicBezTo>
                  <a:cubicBezTo>
                    <a:pt x="116459" y="12319"/>
                    <a:pt x="118872" y="16256"/>
                    <a:pt x="120523" y="21209"/>
                  </a:cubicBezTo>
                  <a:cubicBezTo>
                    <a:pt x="122174" y="26162"/>
                    <a:pt x="122936" y="32004"/>
                    <a:pt x="122936" y="39116"/>
                  </a:cubicBezTo>
                  <a:cubicBezTo>
                    <a:pt x="122936" y="45339"/>
                    <a:pt x="122174" y="50673"/>
                    <a:pt x="120650" y="55245"/>
                  </a:cubicBezTo>
                  <a:cubicBezTo>
                    <a:pt x="118745" y="60706"/>
                    <a:pt x="116205" y="65151"/>
                    <a:pt x="112776" y="68707"/>
                  </a:cubicBezTo>
                  <a:cubicBezTo>
                    <a:pt x="110236" y="71247"/>
                    <a:pt x="106680" y="73279"/>
                    <a:pt x="102235" y="74803"/>
                  </a:cubicBezTo>
                  <a:cubicBezTo>
                    <a:pt x="98933" y="75819"/>
                    <a:pt x="94615" y="76454"/>
                    <a:pt x="89154" y="76454"/>
                  </a:cubicBezTo>
                  <a:lnTo>
                    <a:pt x="60960" y="76454"/>
                  </a:lnTo>
                  <a:close/>
                  <a:moveTo>
                    <a:pt x="75946" y="13208"/>
                  </a:moveTo>
                  <a:lnTo>
                    <a:pt x="75946" y="63500"/>
                  </a:lnTo>
                  <a:lnTo>
                    <a:pt x="87122" y="63500"/>
                  </a:lnTo>
                  <a:cubicBezTo>
                    <a:pt x="91186" y="63500"/>
                    <a:pt x="94234" y="63246"/>
                    <a:pt x="96139" y="62738"/>
                  </a:cubicBezTo>
                  <a:cubicBezTo>
                    <a:pt x="98552" y="62103"/>
                    <a:pt x="100457" y="61087"/>
                    <a:pt x="102108" y="59563"/>
                  </a:cubicBezTo>
                  <a:cubicBezTo>
                    <a:pt x="103759" y="58039"/>
                    <a:pt x="105029" y="55626"/>
                    <a:pt x="105918" y="52197"/>
                  </a:cubicBezTo>
                  <a:cubicBezTo>
                    <a:pt x="106807" y="48768"/>
                    <a:pt x="107442" y="44196"/>
                    <a:pt x="107442" y="38354"/>
                  </a:cubicBezTo>
                  <a:cubicBezTo>
                    <a:pt x="107442" y="32512"/>
                    <a:pt x="106934" y="27940"/>
                    <a:pt x="105918" y="24892"/>
                  </a:cubicBezTo>
                  <a:cubicBezTo>
                    <a:pt x="104902" y="21844"/>
                    <a:pt x="103505" y="19304"/>
                    <a:pt x="101727" y="17526"/>
                  </a:cubicBezTo>
                  <a:cubicBezTo>
                    <a:pt x="99949" y="15748"/>
                    <a:pt x="97663" y="14605"/>
                    <a:pt x="94869" y="13970"/>
                  </a:cubicBezTo>
                  <a:cubicBezTo>
                    <a:pt x="92837" y="13462"/>
                    <a:pt x="88646" y="13208"/>
                    <a:pt x="82677" y="13208"/>
                  </a:cubicBezTo>
                  <a:close/>
                </a:path>
              </a:pathLst>
            </a:custGeom>
            <a:solidFill>
              <a:srgbClr val="373435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2640568" y="4152938"/>
            <a:ext cx="400536" cy="294303"/>
            <a:chOff x="0" y="0"/>
            <a:chExt cx="400533" cy="294297"/>
          </a:xfrm>
        </p:grpSpPr>
        <p:sp>
          <p:nvSpPr>
            <p:cNvPr id="11" name="Freeform 11"/>
            <p:cNvSpPr/>
            <p:nvPr/>
          </p:nvSpPr>
          <p:spPr>
            <a:xfrm>
              <a:off x="63500" y="63500"/>
              <a:ext cx="122174" cy="77216"/>
            </a:xfrm>
            <a:custGeom>
              <a:avLst/>
              <a:gdLst/>
              <a:ahLst/>
              <a:cxnLst/>
              <a:rect l="l" t="t" r="r" b="b"/>
              <a:pathLst>
                <a:path w="122174" h="77216">
                  <a:moveTo>
                    <a:pt x="0" y="56388"/>
                  </a:moveTo>
                  <a:lnTo>
                    <a:pt x="14097" y="54864"/>
                  </a:lnTo>
                  <a:cubicBezTo>
                    <a:pt x="14478" y="58166"/>
                    <a:pt x="15748" y="60833"/>
                    <a:pt x="17653" y="62738"/>
                  </a:cubicBezTo>
                  <a:cubicBezTo>
                    <a:pt x="19558" y="64643"/>
                    <a:pt x="21844" y="65659"/>
                    <a:pt x="24511" y="65659"/>
                  </a:cubicBezTo>
                  <a:cubicBezTo>
                    <a:pt x="27559" y="65659"/>
                    <a:pt x="29972" y="64389"/>
                    <a:pt x="32004" y="61976"/>
                  </a:cubicBezTo>
                  <a:cubicBezTo>
                    <a:pt x="34036" y="59563"/>
                    <a:pt x="35052" y="55753"/>
                    <a:pt x="35052" y="50800"/>
                  </a:cubicBezTo>
                  <a:cubicBezTo>
                    <a:pt x="35052" y="45974"/>
                    <a:pt x="34036" y="42545"/>
                    <a:pt x="32004" y="40259"/>
                  </a:cubicBezTo>
                  <a:cubicBezTo>
                    <a:pt x="29972" y="37973"/>
                    <a:pt x="27305" y="36703"/>
                    <a:pt x="24003" y="36703"/>
                  </a:cubicBezTo>
                  <a:cubicBezTo>
                    <a:pt x="19939" y="36703"/>
                    <a:pt x="16256" y="38481"/>
                    <a:pt x="13081" y="42164"/>
                  </a:cubicBezTo>
                  <a:lnTo>
                    <a:pt x="1651" y="40513"/>
                  </a:lnTo>
                  <a:lnTo>
                    <a:pt x="8890" y="1016"/>
                  </a:lnTo>
                  <a:lnTo>
                    <a:pt x="46482" y="1016"/>
                  </a:lnTo>
                  <a:lnTo>
                    <a:pt x="46482" y="14478"/>
                  </a:lnTo>
                  <a:lnTo>
                    <a:pt x="19685" y="14478"/>
                  </a:lnTo>
                  <a:lnTo>
                    <a:pt x="17526" y="27432"/>
                  </a:lnTo>
                  <a:cubicBezTo>
                    <a:pt x="20574" y="25781"/>
                    <a:pt x="23876" y="25019"/>
                    <a:pt x="27178" y="25019"/>
                  </a:cubicBezTo>
                  <a:cubicBezTo>
                    <a:pt x="33528" y="25019"/>
                    <a:pt x="38862" y="27305"/>
                    <a:pt x="43180" y="32131"/>
                  </a:cubicBezTo>
                  <a:cubicBezTo>
                    <a:pt x="47498" y="36957"/>
                    <a:pt x="49784" y="42926"/>
                    <a:pt x="49784" y="50419"/>
                  </a:cubicBezTo>
                  <a:cubicBezTo>
                    <a:pt x="49784" y="56642"/>
                    <a:pt x="48006" y="62230"/>
                    <a:pt x="44577" y="67183"/>
                  </a:cubicBezTo>
                  <a:cubicBezTo>
                    <a:pt x="39751" y="73914"/>
                    <a:pt x="33020" y="77216"/>
                    <a:pt x="24511" y="77216"/>
                  </a:cubicBezTo>
                  <a:cubicBezTo>
                    <a:pt x="17653" y="77216"/>
                    <a:pt x="12065" y="75311"/>
                    <a:pt x="7747" y="71628"/>
                  </a:cubicBezTo>
                  <a:cubicBezTo>
                    <a:pt x="3429" y="67945"/>
                    <a:pt x="889" y="62738"/>
                    <a:pt x="0" y="56388"/>
                  </a:cubicBezTo>
                  <a:close/>
                  <a:moveTo>
                    <a:pt x="60325" y="0"/>
                  </a:moveTo>
                  <a:lnTo>
                    <a:pt x="89789" y="0"/>
                  </a:lnTo>
                  <a:cubicBezTo>
                    <a:pt x="95631" y="0"/>
                    <a:pt x="99949" y="254"/>
                    <a:pt x="102870" y="762"/>
                  </a:cubicBezTo>
                  <a:cubicBezTo>
                    <a:pt x="105791" y="1270"/>
                    <a:pt x="108331" y="2413"/>
                    <a:pt x="110617" y="3810"/>
                  </a:cubicBezTo>
                  <a:cubicBezTo>
                    <a:pt x="112903" y="5207"/>
                    <a:pt x="114808" y="7493"/>
                    <a:pt x="116332" y="10160"/>
                  </a:cubicBezTo>
                  <a:cubicBezTo>
                    <a:pt x="117856" y="12827"/>
                    <a:pt x="118618" y="15748"/>
                    <a:pt x="118618" y="19050"/>
                  </a:cubicBezTo>
                  <a:cubicBezTo>
                    <a:pt x="118618" y="22606"/>
                    <a:pt x="117729" y="25781"/>
                    <a:pt x="115824" y="28829"/>
                  </a:cubicBezTo>
                  <a:cubicBezTo>
                    <a:pt x="113919" y="31877"/>
                    <a:pt x="111506" y="34036"/>
                    <a:pt x="108331" y="35560"/>
                  </a:cubicBezTo>
                  <a:cubicBezTo>
                    <a:pt x="112776" y="36830"/>
                    <a:pt x="116332" y="39116"/>
                    <a:pt x="118618" y="42418"/>
                  </a:cubicBezTo>
                  <a:cubicBezTo>
                    <a:pt x="120904" y="45720"/>
                    <a:pt x="122174" y="49403"/>
                    <a:pt x="122174" y="53848"/>
                  </a:cubicBezTo>
                  <a:cubicBezTo>
                    <a:pt x="122174" y="57404"/>
                    <a:pt x="121412" y="60579"/>
                    <a:pt x="119761" y="63881"/>
                  </a:cubicBezTo>
                  <a:cubicBezTo>
                    <a:pt x="118110" y="67183"/>
                    <a:pt x="116205" y="69850"/>
                    <a:pt x="113411" y="71755"/>
                  </a:cubicBezTo>
                  <a:cubicBezTo>
                    <a:pt x="110617" y="73660"/>
                    <a:pt x="107442" y="74930"/>
                    <a:pt x="103378" y="75311"/>
                  </a:cubicBezTo>
                  <a:cubicBezTo>
                    <a:pt x="100965" y="75565"/>
                    <a:pt x="94869" y="75692"/>
                    <a:pt x="85471" y="75819"/>
                  </a:cubicBezTo>
                  <a:lnTo>
                    <a:pt x="60325" y="75819"/>
                  </a:lnTo>
                  <a:close/>
                  <a:moveTo>
                    <a:pt x="75311" y="12573"/>
                  </a:moveTo>
                  <a:lnTo>
                    <a:pt x="75311" y="30099"/>
                  </a:lnTo>
                  <a:lnTo>
                    <a:pt x="85090" y="30099"/>
                  </a:lnTo>
                  <a:cubicBezTo>
                    <a:pt x="90932" y="30099"/>
                    <a:pt x="94488" y="29972"/>
                    <a:pt x="95885" y="29845"/>
                  </a:cubicBezTo>
                  <a:cubicBezTo>
                    <a:pt x="98425" y="29591"/>
                    <a:pt x="100457" y="28702"/>
                    <a:pt x="101854" y="27178"/>
                  </a:cubicBezTo>
                  <a:cubicBezTo>
                    <a:pt x="103251" y="25654"/>
                    <a:pt x="104013" y="23622"/>
                    <a:pt x="104013" y="21209"/>
                  </a:cubicBezTo>
                  <a:cubicBezTo>
                    <a:pt x="104013" y="18796"/>
                    <a:pt x="103378" y="17018"/>
                    <a:pt x="102108" y="15494"/>
                  </a:cubicBezTo>
                  <a:cubicBezTo>
                    <a:pt x="100838" y="13970"/>
                    <a:pt x="98933" y="13208"/>
                    <a:pt x="96393" y="12827"/>
                  </a:cubicBezTo>
                  <a:cubicBezTo>
                    <a:pt x="94996" y="12700"/>
                    <a:pt x="90678" y="12573"/>
                    <a:pt x="83693" y="12573"/>
                  </a:cubicBezTo>
                  <a:close/>
                  <a:moveTo>
                    <a:pt x="75311" y="42672"/>
                  </a:moveTo>
                  <a:lnTo>
                    <a:pt x="75311" y="62992"/>
                  </a:lnTo>
                  <a:lnTo>
                    <a:pt x="89154" y="62992"/>
                  </a:lnTo>
                  <a:cubicBezTo>
                    <a:pt x="94488" y="62992"/>
                    <a:pt x="97917" y="62738"/>
                    <a:pt x="99314" y="62611"/>
                  </a:cubicBezTo>
                  <a:cubicBezTo>
                    <a:pt x="101600" y="62230"/>
                    <a:pt x="103378" y="61087"/>
                    <a:pt x="104775" y="59563"/>
                  </a:cubicBezTo>
                  <a:cubicBezTo>
                    <a:pt x="106172" y="58039"/>
                    <a:pt x="106807" y="55753"/>
                    <a:pt x="106807" y="53086"/>
                  </a:cubicBezTo>
                  <a:cubicBezTo>
                    <a:pt x="106807" y="50800"/>
                    <a:pt x="106299" y="48895"/>
                    <a:pt x="105156" y="47244"/>
                  </a:cubicBezTo>
                  <a:cubicBezTo>
                    <a:pt x="104013" y="45593"/>
                    <a:pt x="102616" y="44450"/>
                    <a:pt x="100457" y="43688"/>
                  </a:cubicBezTo>
                  <a:cubicBezTo>
                    <a:pt x="98298" y="42926"/>
                    <a:pt x="94107" y="42672"/>
                    <a:pt x="87249" y="42672"/>
                  </a:cubicBezTo>
                  <a:close/>
                </a:path>
              </a:pathLst>
            </a:custGeom>
            <a:solidFill>
              <a:srgbClr val="373435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209931" y="153035"/>
              <a:ext cx="127127" cy="77724"/>
            </a:xfrm>
            <a:custGeom>
              <a:avLst/>
              <a:gdLst/>
              <a:ahLst/>
              <a:cxnLst/>
              <a:rect l="l" t="t" r="r" b="b"/>
              <a:pathLst>
                <a:path w="127127" h="77724">
                  <a:moveTo>
                    <a:pt x="48006" y="19050"/>
                  </a:moveTo>
                  <a:lnTo>
                    <a:pt x="34290" y="20574"/>
                  </a:lnTo>
                  <a:cubicBezTo>
                    <a:pt x="34036" y="17653"/>
                    <a:pt x="33020" y="15494"/>
                    <a:pt x="31750" y="14097"/>
                  </a:cubicBezTo>
                  <a:cubicBezTo>
                    <a:pt x="30480" y="12700"/>
                    <a:pt x="28448" y="12065"/>
                    <a:pt x="26289" y="12065"/>
                  </a:cubicBezTo>
                  <a:cubicBezTo>
                    <a:pt x="23241" y="12065"/>
                    <a:pt x="20701" y="13462"/>
                    <a:pt x="18669" y="16256"/>
                  </a:cubicBezTo>
                  <a:cubicBezTo>
                    <a:pt x="16637" y="19050"/>
                    <a:pt x="15367" y="24765"/>
                    <a:pt x="14732" y="33401"/>
                  </a:cubicBezTo>
                  <a:cubicBezTo>
                    <a:pt x="18288" y="29210"/>
                    <a:pt x="22733" y="27051"/>
                    <a:pt x="27940" y="27051"/>
                  </a:cubicBezTo>
                  <a:cubicBezTo>
                    <a:pt x="33782" y="27051"/>
                    <a:pt x="38862" y="29337"/>
                    <a:pt x="43053" y="33909"/>
                  </a:cubicBezTo>
                  <a:cubicBezTo>
                    <a:pt x="47244" y="38481"/>
                    <a:pt x="49403" y="44577"/>
                    <a:pt x="49403" y="51943"/>
                  </a:cubicBezTo>
                  <a:cubicBezTo>
                    <a:pt x="49403" y="59690"/>
                    <a:pt x="47244" y="65913"/>
                    <a:pt x="42799" y="70612"/>
                  </a:cubicBezTo>
                  <a:cubicBezTo>
                    <a:pt x="38354" y="75311"/>
                    <a:pt x="32639" y="77724"/>
                    <a:pt x="25654" y="77724"/>
                  </a:cubicBezTo>
                  <a:cubicBezTo>
                    <a:pt x="18288" y="77724"/>
                    <a:pt x="12065" y="74803"/>
                    <a:pt x="7239" y="68707"/>
                  </a:cubicBezTo>
                  <a:cubicBezTo>
                    <a:pt x="2413" y="62611"/>
                    <a:pt x="0" y="52959"/>
                    <a:pt x="0" y="39497"/>
                  </a:cubicBezTo>
                  <a:cubicBezTo>
                    <a:pt x="0" y="25527"/>
                    <a:pt x="2540" y="15367"/>
                    <a:pt x="7493" y="9271"/>
                  </a:cubicBezTo>
                  <a:cubicBezTo>
                    <a:pt x="12446" y="3175"/>
                    <a:pt x="18923" y="0"/>
                    <a:pt x="27051" y="0"/>
                  </a:cubicBezTo>
                  <a:cubicBezTo>
                    <a:pt x="32639" y="0"/>
                    <a:pt x="37211" y="1651"/>
                    <a:pt x="41021" y="4826"/>
                  </a:cubicBezTo>
                  <a:cubicBezTo>
                    <a:pt x="44831" y="8001"/>
                    <a:pt x="46990" y="12827"/>
                    <a:pt x="48006" y="18923"/>
                  </a:cubicBezTo>
                  <a:close/>
                  <a:moveTo>
                    <a:pt x="15875" y="50800"/>
                  </a:moveTo>
                  <a:cubicBezTo>
                    <a:pt x="15875" y="55626"/>
                    <a:pt x="16891" y="59182"/>
                    <a:pt x="19050" y="61722"/>
                  </a:cubicBezTo>
                  <a:cubicBezTo>
                    <a:pt x="21209" y="64262"/>
                    <a:pt x="23622" y="65659"/>
                    <a:pt x="26289" y="65659"/>
                  </a:cubicBezTo>
                  <a:cubicBezTo>
                    <a:pt x="28956" y="65659"/>
                    <a:pt x="31115" y="64643"/>
                    <a:pt x="32893" y="62484"/>
                  </a:cubicBezTo>
                  <a:cubicBezTo>
                    <a:pt x="34671" y="60325"/>
                    <a:pt x="35433" y="56896"/>
                    <a:pt x="35433" y="52070"/>
                  </a:cubicBezTo>
                  <a:cubicBezTo>
                    <a:pt x="35433" y="47117"/>
                    <a:pt x="34544" y="43434"/>
                    <a:pt x="32639" y="41148"/>
                  </a:cubicBezTo>
                  <a:cubicBezTo>
                    <a:pt x="30734" y="38862"/>
                    <a:pt x="28448" y="37719"/>
                    <a:pt x="25527" y="37719"/>
                  </a:cubicBezTo>
                  <a:cubicBezTo>
                    <a:pt x="22860" y="37719"/>
                    <a:pt x="20574" y="38735"/>
                    <a:pt x="18669" y="41021"/>
                  </a:cubicBezTo>
                  <a:cubicBezTo>
                    <a:pt x="16764" y="43307"/>
                    <a:pt x="15875" y="46482"/>
                    <a:pt x="15875" y="50800"/>
                  </a:cubicBezTo>
                  <a:close/>
                  <a:moveTo>
                    <a:pt x="127127" y="76327"/>
                  </a:moveTo>
                  <a:lnTo>
                    <a:pt x="110998" y="76327"/>
                  </a:lnTo>
                  <a:lnTo>
                    <a:pt x="104648" y="59055"/>
                  </a:lnTo>
                  <a:lnTo>
                    <a:pt x="74930" y="59055"/>
                  </a:lnTo>
                  <a:lnTo>
                    <a:pt x="68707" y="76327"/>
                  </a:lnTo>
                  <a:lnTo>
                    <a:pt x="52959" y="76327"/>
                  </a:lnTo>
                  <a:lnTo>
                    <a:pt x="81661" y="381"/>
                  </a:lnTo>
                  <a:lnTo>
                    <a:pt x="97409" y="381"/>
                  </a:lnTo>
                  <a:close/>
                  <a:moveTo>
                    <a:pt x="99822" y="46228"/>
                  </a:moveTo>
                  <a:lnTo>
                    <a:pt x="89662" y="18161"/>
                  </a:lnTo>
                  <a:lnTo>
                    <a:pt x="79629" y="46228"/>
                  </a:lnTo>
                  <a:close/>
                </a:path>
              </a:pathLst>
            </a:custGeom>
            <a:solidFill>
              <a:srgbClr val="373435"/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2886266" y="3682698"/>
            <a:ext cx="126930" cy="77295"/>
            <a:chOff x="0" y="0"/>
            <a:chExt cx="126936" cy="7729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6873" cy="77216"/>
            </a:xfrm>
            <a:custGeom>
              <a:avLst/>
              <a:gdLst/>
              <a:ahLst/>
              <a:cxnLst/>
              <a:rect l="l" t="t" r="r" b="b"/>
              <a:pathLst>
                <a:path w="126873" h="77216">
                  <a:moveTo>
                    <a:pt x="0" y="56388"/>
                  </a:moveTo>
                  <a:lnTo>
                    <a:pt x="14097" y="54864"/>
                  </a:lnTo>
                  <a:cubicBezTo>
                    <a:pt x="14478" y="58166"/>
                    <a:pt x="15748" y="60833"/>
                    <a:pt x="17653" y="62738"/>
                  </a:cubicBezTo>
                  <a:cubicBezTo>
                    <a:pt x="19558" y="64643"/>
                    <a:pt x="21844" y="65659"/>
                    <a:pt x="24511" y="65659"/>
                  </a:cubicBezTo>
                  <a:cubicBezTo>
                    <a:pt x="27559" y="65659"/>
                    <a:pt x="29972" y="64389"/>
                    <a:pt x="32004" y="61976"/>
                  </a:cubicBezTo>
                  <a:cubicBezTo>
                    <a:pt x="34036" y="59563"/>
                    <a:pt x="35052" y="55753"/>
                    <a:pt x="35052" y="50673"/>
                  </a:cubicBezTo>
                  <a:cubicBezTo>
                    <a:pt x="35052" y="45847"/>
                    <a:pt x="34036" y="42418"/>
                    <a:pt x="32004" y="40005"/>
                  </a:cubicBezTo>
                  <a:cubicBezTo>
                    <a:pt x="29972" y="37592"/>
                    <a:pt x="27305" y="36449"/>
                    <a:pt x="24003" y="36449"/>
                  </a:cubicBezTo>
                  <a:cubicBezTo>
                    <a:pt x="19939" y="36449"/>
                    <a:pt x="16256" y="38227"/>
                    <a:pt x="13081" y="41910"/>
                  </a:cubicBezTo>
                  <a:lnTo>
                    <a:pt x="1651" y="40259"/>
                  </a:lnTo>
                  <a:lnTo>
                    <a:pt x="9017" y="1016"/>
                  </a:lnTo>
                  <a:lnTo>
                    <a:pt x="46482" y="1016"/>
                  </a:lnTo>
                  <a:lnTo>
                    <a:pt x="46482" y="14478"/>
                  </a:lnTo>
                  <a:lnTo>
                    <a:pt x="19685" y="14478"/>
                  </a:lnTo>
                  <a:lnTo>
                    <a:pt x="17526" y="27432"/>
                  </a:lnTo>
                  <a:cubicBezTo>
                    <a:pt x="20574" y="25781"/>
                    <a:pt x="23876" y="25019"/>
                    <a:pt x="27178" y="25019"/>
                  </a:cubicBezTo>
                  <a:cubicBezTo>
                    <a:pt x="33528" y="25019"/>
                    <a:pt x="38862" y="27305"/>
                    <a:pt x="43180" y="32131"/>
                  </a:cubicBezTo>
                  <a:cubicBezTo>
                    <a:pt x="47498" y="36957"/>
                    <a:pt x="49784" y="42926"/>
                    <a:pt x="49784" y="50419"/>
                  </a:cubicBezTo>
                  <a:cubicBezTo>
                    <a:pt x="49784" y="56642"/>
                    <a:pt x="48006" y="62230"/>
                    <a:pt x="44577" y="67183"/>
                  </a:cubicBezTo>
                  <a:cubicBezTo>
                    <a:pt x="39751" y="73914"/>
                    <a:pt x="33020" y="77216"/>
                    <a:pt x="24511" y="77216"/>
                  </a:cubicBezTo>
                  <a:cubicBezTo>
                    <a:pt x="17653" y="77216"/>
                    <a:pt x="12192" y="75311"/>
                    <a:pt x="7747" y="71628"/>
                  </a:cubicBezTo>
                  <a:cubicBezTo>
                    <a:pt x="3302" y="67945"/>
                    <a:pt x="889" y="62738"/>
                    <a:pt x="0" y="56388"/>
                  </a:cubicBezTo>
                  <a:close/>
                  <a:moveTo>
                    <a:pt x="126873" y="75946"/>
                  </a:moveTo>
                  <a:lnTo>
                    <a:pt x="110871" y="75946"/>
                  </a:lnTo>
                  <a:lnTo>
                    <a:pt x="104521" y="58674"/>
                  </a:lnTo>
                  <a:lnTo>
                    <a:pt x="74803" y="58674"/>
                  </a:lnTo>
                  <a:lnTo>
                    <a:pt x="68580" y="75946"/>
                  </a:lnTo>
                  <a:lnTo>
                    <a:pt x="52832" y="75946"/>
                  </a:lnTo>
                  <a:lnTo>
                    <a:pt x="81534" y="0"/>
                  </a:lnTo>
                  <a:lnTo>
                    <a:pt x="97282" y="0"/>
                  </a:lnTo>
                  <a:close/>
                  <a:moveTo>
                    <a:pt x="99568" y="45847"/>
                  </a:moveTo>
                  <a:lnTo>
                    <a:pt x="89408" y="17780"/>
                  </a:lnTo>
                  <a:lnTo>
                    <a:pt x="79375" y="45847"/>
                  </a:lnTo>
                  <a:close/>
                </a:path>
              </a:pathLst>
            </a:custGeom>
            <a:solidFill>
              <a:srgbClr val="373435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3177054" y="2294715"/>
            <a:ext cx="182966" cy="77724"/>
            <a:chOff x="0" y="0"/>
            <a:chExt cx="182969" cy="777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83007" cy="77597"/>
            </a:xfrm>
            <a:custGeom>
              <a:avLst/>
              <a:gdLst/>
              <a:ahLst/>
              <a:cxnLst/>
              <a:rect l="l" t="t" r="r" b="b"/>
              <a:pathLst>
                <a:path w="183007" h="77597">
                  <a:moveTo>
                    <a:pt x="49657" y="62865"/>
                  </a:moveTo>
                  <a:lnTo>
                    <a:pt x="49657" y="76327"/>
                  </a:lnTo>
                  <a:lnTo>
                    <a:pt x="0" y="76327"/>
                  </a:lnTo>
                  <a:cubicBezTo>
                    <a:pt x="508" y="71247"/>
                    <a:pt x="2159" y="66421"/>
                    <a:pt x="4826" y="61849"/>
                  </a:cubicBezTo>
                  <a:cubicBezTo>
                    <a:pt x="7493" y="57277"/>
                    <a:pt x="12827" y="51181"/>
                    <a:pt x="20701" y="43561"/>
                  </a:cubicBezTo>
                  <a:cubicBezTo>
                    <a:pt x="27051" y="37465"/>
                    <a:pt x="30988" y="33274"/>
                    <a:pt x="32512" y="30988"/>
                  </a:cubicBezTo>
                  <a:cubicBezTo>
                    <a:pt x="34417" y="28067"/>
                    <a:pt x="35433" y="25019"/>
                    <a:pt x="35433" y="22098"/>
                  </a:cubicBezTo>
                  <a:cubicBezTo>
                    <a:pt x="35433" y="18923"/>
                    <a:pt x="34544" y="16383"/>
                    <a:pt x="32893" y="14732"/>
                  </a:cubicBezTo>
                  <a:cubicBezTo>
                    <a:pt x="31242" y="13081"/>
                    <a:pt x="28829" y="12065"/>
                    <a:pt x="25908" y="12065"/>
                  </a:cubicBezTo>
                  <a:cubicBezTo>
                    <a:pt x="22987" y="12065"/>
                    <a:pt x="20574" y="12954"/>
                    <a:pt x="18796" y="14859"/>
                  </a:cubicBezTo>
                  <a:cubicBezTo>
                    <a:pt x="17018" y="16764"/>
                    <a:pt x="16129" y="19685"/>
                    <a:pt x="15748" y="24003"/>
                  </a:cubicBezTo>
                  <a:lnTo>
                    <a:pt x="1651" y="22479"/>
                  </a:lnTo>
                  <a:cubicBezTo>
                    <a:pt x="2540" y="14478"/>
                    <a:pt x="5207" y="8636"/>
                    <a:pt x="9652" y="5207"/>
                  </a:cubicBezTo>
                  <a:cubicBezTo>
                    <a:pt x="14097" y="1778"/>
                    <a:pt x="19558" y="0"/>
                    <a:pt x="26162" y="0"/>
                  </a:cubicBezTo>
                  <a:cubicBezTo>
                    <a:pt x="33528" y="0"/>
                    <a:pt x="39116" y="2032"/>
                    <a:pt x="43434" y="6096"/>
                  </a:cubicBezTo>
                  <a:cubicBezTo>
                    <a:pt x="47752" y="10160"/>
                    <a:pt x="49657" y="15240"/>
                    <a:pt x="49657" y="21209"/>
                  </a:cubicBezTo>
                  <a:cubicBezTo>
                    <a:pt x="49657" y="24638"/>
                    <a:pt x="49022" y="27940"/>
                    <a:pt x="47879" y="30988"/>
                  </a:cubicBezTo>
                  <a:cubicBezTo>
                    <a:pt x="46736" y="34036"/>
                    <a:pt x="44831" y="37338"/>
                    <a:pt x="42164" y="40767"/>
                  </a:cubicBezTo>
                  <a:cubicBezTo>
                    <a:pt x="40386" y="43053"/>
                    <a:pt x="37338" y="46228"/>
                    <a:pt x="32893" y="50419"/>
                  </a:cubicBezTo>
                  <a:cubicBezTo>
                    <a:pt x="28448" y="54610"/>
                    <a:pt x="25527" y="57531"/>
                    <a:pt x="24384" y="58928"/>
                  </a:cubicBezTo>
                  <a:cubicBezTo>
                    <a:pt x="23241" y="60325"/>
                    <a:pt x="22225" y="61722"/>
                    <a:pt x="21463" y="62992"/>
                  </a:cubicBezTo>
                  <a:close/>
                  <a:moveTo>
                    <a:pt x="62357" y="381"/>
                  </a:moveTo>
                  <a:lnTo>
                    <a:pt x="91821" y="381"/>
                  </a:lnTo>
                  <a:cubicBezTo>
                    <a:pt x="97663" y="381"/>
                    <a:pt x="101981" y="635"/>
                    <a:pt x="104902" y="1143"/>
                  </a:cubicBezTo>
                  <a:cubicBezTo>
                    <a:pt x="107823" y="1651"/>
                    <a:pt x="110363" y="2667"/>
                    <a:pt x="112649" y="4191"/>
                  </a:cubicBezTo>
                  <a:cubicBezTo>
                    <a:pt x="114935" y="5715"/>
                    <a:pt x="116840" y="7874"/>
                    <a:pt x="118364" y="10541"/>
                  </a:cubicBezTo>
                  <a:cubicBezTo>
                    <a:pt x="119888" y="13208"/>
                    <a:pt x="120650" y="16129"/>
                    <a:pt x="120650" y="19431"/>
                  </a:cubicBezTo>
                  <a:cubicBezTo>
                    <a:pt x="120650" y="22987"/>
                    <a:pt x="119761" y="26162"/>
                    <a:pt x="117856" y="29210"/>
                  </a:cubicBezTo>
                  <a:cubicBezTo>
                    <a:pt x="115951" y="32258"/>
                    <a:pt x="113538" y="34417"/>
                    <a:pt x="110363" y="35941"/>
                  </a:cubicBezTo>
                  <a:cubicBezTo>
                    <a:pt x="114808" y="37211"/>
                    <a:pt x="118364" y="39497"/>
                    <a:pt x="120650" y="42799"/>
                  </a:cubicBezTo>
                  <a:cubicBezTo>
                    <a:pt x="122936" y="46101"/>
                    <a:pt x="124206" y="49784"/>
                    <a:pt x="124206" y="54229"/>
                  </a:cubicBezTo>
                  <a:cubicBezTo>
                    <a:pt x="124206" y="57785"/>
                    <a:pt x="123444" y="60960"/>
                    <a:pt x="121793" y="64262"/>
                  </a:cubicBezTo>
                  <a:cubicBezTo>
                    <a:pt x="120142" y="67564"/>
                    <a:pt x="118237" y="70231"/>
                    <a:pt x="115443" y="72136"/>
                  </a:cubicBezTo>
                  <a:cubicBezTo>
                    <a:pt x="112649" y="74041"/>
                    <a:pt x="109474" y="75311"/>
                    <a:pt x="105410" y="75692"/>
                  </a:cubicBezTo>
                  <a:cubicBezTo>
                    <a:pt x="102870" y="75946"/>
                    <a:pt x="96901" y="76073"/>
                    <a:pt x="87503" y="76200"/>
                  </a:cubicBezTo>
                  <a:lnTo>
                    <a:pt x="62357" y="76200"/>
                  </a:lnTo>
                  <a:close/>
                  <a:moveTo>
                    <a:pt x="77343" y="12954"/>
                  </a:moveTo>
                  <a:lnTo>
                    <a:pt x="77343" y="30480"/>
                  </a:lnTo>
                  <a:lnTo>
                    <a:pt x="87122" y="30480"/>
                  </a:lnTo>
                  <a:cubicBezTo>
                    <a:pt x="92837" y="30480"/>
                    <a:pt x="96520" y="30353"/>
                    <a:pt x="97917" y="30226"/>
                  </a:cubicBezTo>
                  <a:cubicBezTo>
                    <a:pt x="100457" y="29972"/>
                    <a:pt x="102489" y="29083"/>
                    <a:pt x="103886" y="27559"/>
                  </a:cubicBezTo>
                  <a:cubicBezTo>
                    <a:pt x="105283" y="26035"/>
                    <a:pt x="106045" y="24003"/>
                    <a:pt x="106045" y="21590"/>
                  </a:cubicBezTo>
                  <a:cubicBezTo>
                    <a:pt x="106045" y="19177"/>
                    <a:pt x="105410" y="17399"/>
                    <a:pt x="104140" y="15875"/>
                  </a:cubicBezTo>
                  <a:cubicBezTo>
                    <a:pt x="102870" y="14351"/>
                    <a:pt x="100965" y="13589"/>
                    <a:pt x="98425" y="13208"/>
                  </a:cubicBezTo>
                  <a:cubicBezTo>
                    <a:pt x="97028" y="13081"/>
                    <a:pt x="92710" y="12954"/>
                    <a:pt x="85725" y="12954"/>
                  </a:cubicBezTo>
                  <a:close/>
                  <a:moveTo>
                    <a:pt x="77343" y="43053"/>
                  </a:moveTo>
                  <a:lnTo>
                    <a:pt x="77343" y="63500"/>
                  </a:lnTo>
                  <a:lnTo>
                    <a:pt x="91186" y="63500"/>
                  </a:lnTo>
                  <a:cubicBezTo>
                    <a:pt x="96520" y="63500"/>
                    <a:pt x="99949" y="63246"/>
                    <a:pt x="101346" y="63119"/>
                  </a:cubicBezTo>
                  <a:cubicBezTo>
                    <a:pt x="103632" y="62738"/>
                    <a:pt x="105410" y="61595"/>
                    <a:pt x="106807" y="60071"/>
                  </a:cubicBezTo>
                  <a:cubicBezTo>
                    <a:pt x="108204" y="58547"/>
                    <a:pt x="108839" y="56261"/>
                    <a:pt x="108839" y="53594"/>
                  </a:cubicBezTo>
                  <a:cubicBezTo>
                    <a:pt x="108839" y="51308"/>
                    <a:pt x="108331" y="49403"/>
                    <a:pt x="107188" y="47752"/>
                  </a:cubicBezTo>
                  <a:cubicBezTo>
                    <a:pt x="106045" y="46101"/>
                    <a:pt x="104648" y="44958"/>
                    <a:pt x="102489" y="44196"/>
                  </a:cubicBezTo>
                  <a:cubicBezTo>
                    <a:pt x="100330" y="43434"/>
                    <a:pt x="96139" y="43180"/>
                    <a:pt x="89281" y="43180"/>
                  </a:cubicBezTo>
                  <a:close/>
                  <a:moveTo>
                    <a:pt x="181610" y="18923"/>
                  </a:moveTo>
                  <a:lnTo>
                    <a:pt x="167894" y="20447"/>
                  </a:lnTo>
                  <a:cubicBezTo>
                    <a:pt x="167640" y="17526"/>
                    <a:pt x="166624" y="15367"/>
                    <a:pt x="165354" y="13970"/>
                  </a:cubicBezTo>
                  <a:cubicBezTo>
                    <a:pt x="164084" y="12573"/>
                    <a:pt x="162052" y="11938"/>
                    <a:pt x="159893" y="11938"/>
                  </a:cubicBezTo>
                  <a:cubicBezTo>
                    <a:pt x="156845" y="11938"/>
                    <a:pt x="154305" y="13335"/>
                    <a:pt x="152273" y="16129"/>
                  </a:cubicBezTo>
                  <a:cubicBezTo>
                    <a:pt x="150241" y="18923"/>
                    <a:pt x="148971" y="24638"/>
                    <a:pt x="148336" y="33274"/>
                  </a:cubicBezTo>
                  <a:cubicBezTo>
                    <a:pt x="151892" y="29083"/>
                    <a:pt x="156337" y="26924"/>
                    <a:pt x="161544" y="26924"/>
                  </a:cubicBezTo>
                  <a:cubicBezTo>
                    <a:pt x="167386" y="26924"/>
                    <a:pt x="172466" y="29210"/>
                    <a:pt x="176657" y="33782"/>
                  </a:cubicBezTo>
                  <a:cubicBezTo>
                    <a:pt x="180848" y="38354"/>
                    <a:pt x="183007" y="44450"/>
                    <a:pt x="183007" y="51816"/>
                  </a:cubicBezTo>
                  <a:cubicBezTo>
                    <a:pt x="183007" y="59563"/>
                    <a:pt x="180848" y="65786"/>
                    <a:pt x="176403" y="70485"/>
                  </a:cubicBezTo>
                  <a:cubicBezTo>
                    <a:pt x="171958" y="75184"/>
                    <a:pt x="166243" y="77597"/>
                    <a:pt x="159258" y="77597"/>
                  </a:cubicBezTo>
                  <a:cubicBezTo>
                    <a:pt x="151765" y="77597"/>
                    <a:pt x="145669" y="74676"/>
                    <a:pt x="140843" y="68580"/>
                  </a:cubicBezTo>
                  <a:cubicBezTo>
                    <a:pt x="136017" y="62484"/>
                    <a:pt x="133604" y="52832"/>
                    <a:pt x="133604" y="39370"/>
                  </a:cubicBezTo>
                  <a:cubicBezTo>
                    <a:pt x="133604" y="25400"/>
                    <a:pt x="136144" y="15367"/>
                    <a:pt x="141097" y="9144"/>
                  </a:cubicBezTo>
                  <a:cubicBezTo>
                    <a:pt x="146050" y="2921"/>
                    <a:pt x="152654" y="0"/>
                    <a:pt x="160655" y="0"/>
                  </a:cubicBezTo>
                  <a:cubicBezTo>
                    <a:pt x="166243" y="0"/>
                    <a:pt x="170815" y="1651"/>
                    <a:pt x="174625" y="4826"/>
                  </a:cubicBezTo>
                  <a:cubicBezTo>
                    <a:pt x="178435" y="8001"/>
                    <a:pt x="180594" y="12827"/>
                    <a:pt x="181610" y="18923"/>
                  </a:cubicBezTo>
                  <a:close/>
                  <a:moveTo>
                    <a:pt x="149479" y="50800"/>
                  </a:moveTo>
                  <a:cubicBezTo>
                    <a:pt x="149479" y="55626"/>
                    <a:pt x="150495" y="59182"/>
                    <a:pt x="152654" y="61722"/>
                  </a:cubicBezTo>
                  <a:cubicBezTo>
                    <a:pt x="154813" y="64262"/>
                    <a:pt x="157226" y="65659"/>
                    <a:pt x="159893" y="65659"/>
                  </a:cubicBezTo>
                  <a:cubicBezTo>
                    <a:pt x="162560" y="65659"/>
                    <a:pt x="164719" y="64643"/>
                    <a:pt x="166497" y="62484"/>
                  </a:cubicBezTo>
                  <a:cubicBezTo>
                    <a:pt x="168275" y="60325"/>
                    <a:pt x="169037" y="56896"/>
                    <a:pt x="169037" y="52070"/>
                  </a:cubicBezTo>
                  <a:cubicBezTo>
                    <a:pt x="169037" y="47117"/>
                    <a:pt x="168148" y="43434"/>
                    <a:pt x="166243" y="41148"/>
                  </a:cubicBezTo>
                  <a:cubicBezTo>
                    <a:pt x="164338" y="38862"/>
                    <a:pt x="162052" y="37719"/>
                    <a:pt x="159131" y="37719"/>
                  </a:cubicBezTo>
                  <a:cubicBezTo>
                    <a:pt x="156464" y="37719"/>
                    <a:pt x="154178" y="38735"/>
                    <a:pt x="152273" y="41021"/>
                  </a:cubicBezTo>
                  <a:cubicBezTo>
                    <a:pt x="150368" y="43307"/>
                    <a:pt x="149479" y="46482"/>
                    <a:pt x="149479" y="50800"/>
                  </a:cubicBezTo>
                </a:path>
              </a:pathLst>
            </a:custGeom>
            <a:solidFill>
              <a:srgbClr val="373435"/>
            </a:solid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2977191" y="3245777"/>
            <a:ext cx="441646" cy="305381"/>
            <a:chOff x="0" y="0"/>
            <a:chExt cx="441655" cy="305372"/>
          </a:xfrm>
        </p:grpSpPr>
        <p:sp>
          <p:nvSpPr>
            <p:cNvPr id="18" name="Freeform 18"/>
            <p:cNvSpPr/>
            <p:nvPr/>
          </p:nvSpPr>
          <p:spPr>
            <a:xfrm>
              <a:off x="207645" y="165608"/>
              <a:ext cx="170561" cy="76327"/>
            </a:xfrm>
            <a:custGeom>
              <a:avLst/>
              <a:gdLst/>
              <a:ahLst/>
              <a:cxnLst/>
              <a:rect l="l" t="t" r="r" b="b"/>
              <a:pathLst>
                <a:path w="170561" h="76327">
                  <a:moveTo>
                    <a:pt x="30226" y="76327"/>
                  </a:moveTo>
                  <a:lnTo>
                    <a:pt x="30226" y="61087"/>
                  </a:lnTo>
                  <a:lnTo>
                    <a:pt x="0" y="61087"/>
                  </a:lnTo>
                  <a:lnTo>
                    <a:pt x="0" y="48387"/>
                  </a:lnTo>
                  <a:lnTo>
                    <a:pt x="32004" y="127"/>
                  </a:lnTo>
                  <a:lnTo>
                    <a:pt x="43815" y="127"/>
                  </a:lnTo>
                  <a:lnTo>
                    <a:pt x="43815" y="48387"/>
                  </a:lnTo>
                  <a:lnTo>
                    <a:pt x="52959" y="48387"/>
                  </a:lnTo>
                  <a:lnTo>
                    <a:pt x="52959" y="61087"/>
                  </a:lnTo>
                  <a:lnTo>
                    <a:pt x="43815" y="61087"/>
                  </a:lnTo>
                  <a:lnTo>
                    <a:pt x="43815" y="76327"/>
                  </a:lnTo>
                  <a:close/>
                  <a:moveTo>
                    <a:pt x="30226" y="48387"/>
                  </a:moveTo>
                  <a:lnTo>
                    <a:pt x="30226" y="22352"/>
                  </a:lnTo>
                  <a:lnTo>
                    <a:pt x="13335" y="48387"/>
                  </a:lnTo>
                  <a:close/>
                  <a:moveTo>
                    <a:pt x="62992" y="508"/>
                  </a:moveTo>
                  <a:lnTo>
                    <a:pt x="92456" y="508"/>
                  </a:lnTo>
                  <a:cubicBezTo>
                    <a:pt x="98298" y="508"/>
                    <a:pt x="102616" y="762"/>
                    <a:pt x="105537" y="1270"/>
                  </a:cubicBezTo>
                  <a:cubicBezTo>
                    <a:pt x="108458" y="1778"/>
                    <a:pt x="110998" y="2921"/>
                    <a:pt x="113284" y="4318"/>
                  </a:cubicBezTo>
                  <a:cubicBezTo>
                    <a:pt x="115570" y="5715"/>
                    <a:pt x="117475" y="8001"/>
                    <a:pt x="118999" y="10668"/>
                  </a:cubicBezTo>
                  <a:cubicBezTo>
                    <a:pt x="120523" y="13335"/>
                    <a:pt x="121285" y="16256"/>
                    <a:pt x="121285" y="19558"/>
                  </a:cubicBezTo>
                  <a:cubicBezTo>
                    <a:pt x="121285" y="23114"/>
                    <a:pt x="120396" y="26289"/>
                    <a:pt x="118491" y="29337"/>
                  </a:cubicBezTo>
                  <a:cubicBezTo>
                    <a:pt x="116586" y="32385"/>
                    <a:pt x="114173" y="34544"/>
                    <a:pt x="110998" y="36068"/>
                  </a:cubicBezTo>
                  <a:cubicBezTo>
                    <a:pt x="115443" y="37338"/>
                    <a:pt x="118999" y="39624"/>
                    <a:pt x="121285" y="42926"/>
                  </a:cubicBezTo>
                  <a:cubicBezTo>
                    <a:pt x="123571" y="46228"/>
                    <a:pt x="124841" y="49911"/>
                    <a:pt x="124841" y="54356"/>
                  </a:cubicBezTo>
                  <a:cubicBezTo>
                    <a:pt x="124841" y="57912"/>
                    <a:pt x="124079" y="61087"/>
                    <a:pt x="122428" y="64389"/>
                  </a:cubicBezTo>
                  <a:cubicBezTo>
                    <a:pt x="120777" y="67691"/>
                    <a:pt x="118872" y="70358"/>
                    <a:pt x="116078" y="72263"/>
                  </a:cubicBezTo>
                  <a:cubicBezTo>
                    <a:pt x="113284" y="74168"/>
                    <a:pt x="110109" y="75438"/>
                    <a:pt x="106045" y="75819"/>
                  </a:cubicBezTo>
                  <a:cubicBezTo>
                    <a:pt x="103632" y="76073"/>
                    <a:pt x="97536" y="76200"/>
                    <a:pt x="88138" y="76327"/>
                  </a:cubicBezTo>
                  <a:lnTo>
                    <a:pt x="62992" y="76327"/>
                  </a:lnTo>
                  <a:close/>
                  <a:moveTo>
                    <a:pt x="77978" y="13081"/>
                  </a:moveTo>
                  <a:lnTo>
                    <a:pt x="77978" y="30607"/>
                  </a:lnTo>
                  <a:lnTo>
                    <a:pt x="87757" y="30607"/>
                  </a:lnTo>
                  <a:cubicBezTo>
                    <a:pt x="93599" y="30607"/>
                    <a:pt x="97155" y="30480"/>
                    <a:pt x="98552" y="30353"/>
                  </a:cubicBezTo>
                  <a:cubicBezTo>
                    <a:pt x="101092" y="30099"/>
                    <a:pt x="103124" y="29210"/>
                    <a:pt x="104521" y="27686"/>
                  </a:cubicBezTo>
                  <a:cubicBezTo>
                    <a:pt x="105918" y="26162"/>
                    <a:pt x="106680" y="24130"/>
                    <a:pt x="106680" y="21717"/>
                  </a:cubicBezTo>
                  <a:cubicBezTo>
                    <a:pt x="106680" y="19304"/>
                    <a:pt x="106045" y="17526"/>
                    <a:pt x="104775" y="16002"/>
                  </a:cubicBezTo>
                  <a:cubicBezTo>
                    <a:pt x="103505" y="14478"/>
                    <a:pt x="101600" y="13716"/>
                    <a:pt x="99060" y="13335"/>
                  </a:cubicBezTo>
                  <a:cubicBezTo>
                    <a:pt x="97663" y="13208"/>
                    <a:pt x="93345" y="13081"/>
                    <a:pt x="86360" y="13081"/>
                  </a:cubicBezTo>
                  <a:close/>
                  <a:moveTo>
                    <a:pt x="77978" y="43180"/>
                  </a:moveTo>
                  <a:lnTo>
                    <a:pt x="77978" y="63500"/>
                  </a:lnTo>
                  <a:lnTo>
                    <a:pt x="91821" y="63500"/>
                  </a:lnTo>
                  <a:cubicBezTo>
                    <a:pt x="97155" y="63500"/>
                    <a:pt x="100584" y="63246"/>
                    <a:pt x="101981" y="63119"/>
                  </a:cubicBezTo>
                  <a:cubicBezTo>
                    <a:pt x="104267" y="62738"/>
                    <a:pt x="106045" y="61595"/>
                    <a:pt x="107442" y="60071"/>
                  </a:cubicBezTo>
                  <a:cubicBezTo>
                    <a:pt x="108839" y="58547"/>
                    <a:pt x="109474" y="56261"/>
                    <a:pt x="109474" y="53594"/>
                  </a:cubicBezTo>
                  <a:cubicBezTo>
                    <a:pt x="109474" y="51308"/>
                    <a:pt x="108966" y="49403"/>
                    <a:pt x="107823" y="47752"/>
                  </a:cubicBezTo>
                  <a:cubicBezTo>
                    <a:pt x="106680" y="46101"/>
                    <a:pt x="105283" y="44958"/>
                    <a:pt x="103124" y="44196"/>
                  </a:cubicBezTo>
                  <a:cubicBezTo>
                    <a:pt x="100965" y="43434"/>
                    <a:pt x="96774" y="43180"/>
                    <a:pt x="89916" y="43180"/>
                  </a:cubicBezTo>
                  <a:close/>
                  <a:moveTo>
                    <a:pt x="170561" y="76327"/>
                  </a:moveTo>
                  <a:lnTo>
                    <a:pt x="156337" y="76327"/>
                  </a:lnTo>
                  <a:lnTo>
                    <a:pt x="156337" y="21336"/>
                  </a:lnTo>
                  <a:cubicBezTo>
                    <a:pt x="151130" y="26289"/>
                    <a:pt x="145034" y="29972"/>
                    <a:pt x="138049" y="32385"/>
                  </a:cubicBezTo>
                  <a:lnTo>
                    <a:pt x="138049" y="19177"/>
                  </a:lnTo>
                  <a:cubicBezTo>
                    <a:pt x="141732" y="17907"/>
                    <a:pt x="145796" y="15621"/>
                    <a:pt x="150114" y="12065"/>
                  </a:cubicBezTo>
                  <a:cubicBezTo>
                    <a:pt x="154432" y="8509"/>
                    <a:pt x="157353" y="4572"/>
                    <a:pt x="159004" y="0"/>
                  </a:cubicBezTo>
                  <a:lnTo>
                    <a:pt x="170434" y="0"/>
                  </a:lnTo>
                  <a:close/>
                </a:path>
              </a:pathLst>
            </a:custGeom>
            <a:solidFill>
              <a:srgbClr val="373435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63500" y="63500"/>
              <a:ext cx="122809" cy="77724"/>
            </a:xfrm>
            <a:custGeom>
              <a:avLst/>
              <a:gdLst/>
              <a:ahLst/>
              <a:cxnLst/>
              <a:rect l="l" t="t" r="r" b="b"/>
              <a:pathLst>
                <a:path w="122809" h="77724">
                  <a:moveTo>
                    <a:pt x="0" y="56134"/>
                  </a:moveTo>
                  <a:lnTo>
                    <a:pt x="13716" y="54483"/>
                  </a:lnTo>
                  <a:cubicBezTo>
                    <a:pt x="14097" y="58039"/>
                    <a:pt x="15367" y="60833"/>
                    <a:pt x="17272" y="62738"/>
                  </a:cubicBezTo>
                  <a:cubicBezTo>
                    <a:pt x="19177" y="64643"/>
                    <a:pt x="21463" y="65659"/>
                    <a:pt x="24130" y="65659"/>
                  </a:cubicBezTo>
                  <a:cubicBezTo>
                    <a:pt x="27051" y="65659"/>
                    <a:pt x="29464" y="64516"/>
                    <a:pt x="31496" y="62230"/>
                  </a:cubicBezTo>
                  <a:cubicBezTo>
                    <a:pt x="33528" y="59944"/>
                    <a:pt x="34544" y="56769"/>
                    <a:pt x="34544" y="52959"/>
                  </a:cubicBezTo>
                  <a:cubicBezTo>
                    <a:pt x="34544" y="49403"/>
                    <a:pt x="33655" y="46355"/>
                    <a:pt x="31623" y="44323"/>
                  </a:cubicBezTo>
                  <a:cubicBezTo>
                    <a:pt x="29591" y="42291"/>
                    <a:pt x="27432" y="41148"/>
                    <a:pt x="24765" y="41148"/>
                  </a:cubicBezTo>
                  <a:cubicBezTo>
                    <a:pt x="22860" y="41148"/>
                    <a:pt x="20701" y="41402"/>
                    <a:pt x="18288" y="42164"/>
                  </a:cubicBezTo>
                  <a:lnTo>
                    <a:pt x="19812" y="30353"/>
                  </a:lnTo>
                  <a:cubicBezTo>
                    <a:pt x="23622" y="30480"/>
                    <a:pt x="26543" y="29591"/>
                    <a:pt x="28575" y="27813"/>
                  </a:cubicBezTo>
                  <a:cubicBezTo>
                    <a:pt x="30607" y="26035"/>
                    <a:pt x="31623" y="23622"/>
                    <a:pt x="31623" y="20447"/>
                  </a:cubicBezTo>
                  <a:cubicBezTo>
                    <a:pt x="31623" y="17907"/>
                    <a:pt x="30861" y="15875"/>
                    <a:pt x="29464" y="14351"/>
                  </a:cubicBezTo>
                  <a:cubicBezTo>
                    <a:pt x="28067" y="12827"/>
                    <a:pt x="25908" y="12065"/>
                    <a:pt x="23495" y="12065"/>
                  </a:cubicBezTo>
                  <a:cubicBezTo>
                    <a:pt x="21082" y="12065"/>
                    <a:pt x="19050" y="12954"/>
                    <a:pt x="17272" y="14605"/>
                  </a:cubicBezTo>
                  <a:cubicBezTo>
                    <a:pt x="15494" y="16256"/>
                    <a:pt x="14605" y="18923"/>
                    <a:pt x="14224" y="22225"/>
                  </a:cubicBezTo>
                  <a:lnTo>
                    <a:pt x="1016" y="19939"/>
                  </a:lnTo>
                  <a:cubicBezTo>
                    <a:pt x="1905" y="15367"/>
                    <a:pt x="3302" y="11684"/>
                    <a:pt x="5207" y="8890"/>
                  </a:cubicBezTo>
                  <a:cubicBezTo>
                    <a:pt x="7112" y="6096"/>
                    <a:pt x="9525" y="3937"/>
                    <a:pt x="12827" y="2286"/>
                  </a:cubicBezTo>
                  <a:cubicBezTo>
                    <a:pt x="16129" y="635"/>
                    <a:pt x="19685" y="0"/>
                    <a:pt x="23876" y="0"/>
                  </a:cubicBezTo>
                  <a:cubicBezTo>
                    <a:pt x="30734" y="0"/>
                    <a:pt x="36322" y="2286"/>
                    <a:pt x="40640" y="6858"/>
                  </a:cubicBezTo>
                  <a:cubicBezTo>
                    <a:pt x="44069" y="10541"/>
                    <a:pt x="45847" y="14859"/>
                    <a:pt x="45847" y="19431"/>
                  </a:cubicBezTo>
                  <a:cubicBezTo>
                    <a:pt x="45847" y="26162"/>
                    <a:pt x="42291" y="31496"/>
                    <a:pt x="35179" y="35433"/>
                  </a:cubicBezTo>
                  <a:cubicBezTo>
                    <a:pt x="39370" y="36449"/>
                    <a:pt x="42799" y="38481"/>
                    <a:pt x="45339" y="41783"/>
                  </a:cubicBezTo>
                  <a:cubicBezTo>
                    <a:pt x="47879" y="45085"/>
                    <a:pt x="49149" y="48895"/>
                    <a:pt x="49149" y="53594"/>
                  </a:cubicBezTo>
                  <a:cubicBezTo>
                    <a:pt x="49149" y="60198"/>
                    <a:pt x="46736" y="65913"/>
                    <a:pt x="42037" y="70612"/>
                  </a:cubicBezTo>
                  <a:cubicBezTo>
                    <a:pt x="37338" y="75311"/>
                    <a:pt x="31369" y="77724"/>
                    <a:pt x="24384" y="77724"/>
                  </a:cubicBezTo>
                  <a:cubicBezTo>
                    <a:pt x="17653" y="77724"/>
                    <a:pt x="12192" y="75692"/>
                    <a:pt x="7747" y="71755"/>
                  </a:cubicBezTo>
                  <a:cubicBezTo>
                    <a:pt x="3302" y="67818"/>
                    <a:pt x="762" y="62611"/>
                    <a:pt x="0" y="56134"/>
                  </a:cubicBezTo>
                  <a:close/>
                  <a:moveTo>
                    <a:pt x="60960" y="381"/>
                  </a:moveTo>
                  <a:lnTo>
                    <a:pt x="90424" y="381"/>
                  </a:lnTo>
                  <a:cubicBezTo>
                    <a:pt x="96266" y="381"/>
                    <a:pt x="100584" y="635"/>
                    <a:pt x="103505" y="1143"/>
                  </a:cubicBezTo>
                  <a:cubicBezTo>
                    <a:pt x="106426" y="1651"/>
                    <a:pt x="108966" y="2794"/>
                    <a:pt x="111252" y="4191"/>
                  </a:cubicBezTo>
                  <a:cubicBezTo>
                    <a:pt x="113538" y="5588"/>
                    <a:pt x="115443" y="7874"/>
                    <a:pt x="116967" y="10541"/>
                  </a:cubicBezTo>
                  <a:cubicBezTo>
                    <a:pt x="118491" y="13208"/>
                    <a:pt x="119253" y="16129"/>
                    <a:pt x="119253" y="19431"/>
                  </a:cubicBezTo>
                  <a:cubicBezTo>
                    <a:pt x="119253" y="22987"/>
                    <a:pt x="118364" y="26162"/>
                    <a:pt x="116459" y="29210"/>
                  </a:cubicBezTo>
                  <a:cubicBezTo>
                    <a:pt x="114554" y="32258"/>
                    <a:pt x="112141" y="34417"/>
                    <a:pt x="108966" y="35941"/>
                  </a:cubicBezTo>
                  <a:cubicBezTo>
                    <a:pt x="113411" y="37211"/>
                    <a:pt x="116967" y="39497"/>
                    <a:pt x="119253" y="42799"/>
                  </a:cubicBezTo>
                  <a:cubicBezTo>
                    <a:pt x="121539" y="46101"/>
                    <a:pt x="122809" y="49784"/>
                    <a:pt x="122809" y="54229"/>
                  </a:cubicBezTo>
                  <a:cubicBezTo>
                    <a:pt x="122809" y="57785"/>
                    <a:pt x="122047" y="60960"/>
                    <a:pt x="120396" y="64262"/>
                  </a:cubicBezTo>
                  <a:cubicBezTo>
                    <a:pt x="118745" y="67564"/>
                    <a:pt x="116840" y="70231"/>
                    <a:pt x="114046" y="72136"/>
                  </a:cubicBezTo>
                  <a:cubicBezTo>
                    <a:pt x="111252" y="74041"/>
                    <a:pt x="108077" y="75311"/>
                    <a:pt x="104013" y="75692"/>
                  </a:cubicBezTo>
                  <a:cubicBezTo>
                    <a:pt x="101600" y="76073"/>
                    <a:pt x="95504" y="76073"/>
                    <a:pt x="86106" y="76200"/>
                  </a:cubicBezTo>
                  <a:lnTo>
                    <a:pt x="60960" y="76200"/>
                  </a:lnTo>
                  <a:close/>
                  <a:moveTo>
                    <a:pt x="75946" y="12954"/>
                  </a:moveTo>
                  <a:lnTo>
                    <a:pt x="75946" y="30480"/>
                  </a:lnTo>
                  <a:lnTo>
                    <a:pt x="85725" y="30480"/>
                  </a:lnTo>
                  <a:cubicBezTo>
                    <a:pt x="91440" y="30480"/>
                    <a:pt x="95123" y="30353"/>
                    <a:pt x="96520" y="30099"/>
                  </a:cubicBezTo>
                  <a:cubicBezTo>
                    <a:pt x="99060" y="29845"/>
                    <a:pt x="101092" y="28956"/>
                    <a:pt x="102489" y="27432"/>
                  </a:cubicBezTo>
                  <a:cubicBezTo>
                    <a:pt x="103886" y="25908"/>
                    <a:pt x="104648" y="23876"/>
                    <a:pt x="104648" y="21463"/>
                  </a:cubicBezTo>
                  <a:cubicBezTo>
                    <a:pt x="104648" y="19050"/>
                    <a:pt x="104013" y="17272"/>
                    <a:pt x="102743" y="15748"/>
                  </a:cubicBezTo>
                  <a:cubicBezTo>
                    <a:pt x="101473" y="14224"/>
                    <a:pt x="99568" y="13462"/>
                    <a:pt x="97028" y="13081"/>
                  </a:cubicBezTo>
                  <a:cubicBezTo>
                    <a:pt x="95631" y="12954"/>
                    <a:pt x="91313" y="12827"/>
                    <a:pt x="84328" y="12827"/>
                  </a:cubicBezTo>
                  <a:close/>
                  <a:moveTo>
                    <a:pt x="75946" y="43053"/>
                  </a:moveTo>
                  <a:lnTo>
                    <a:pt x="75946" y="63500"/>
                  </a:lnTo>
                  <a:lnTo>
                    <a:pt x="89789" y="63500"/>
                  </a:lnTo>
                  <a:cubicBezTo>
                    <a:pt x="95123" y="63500"/>
                    <a:pt x="98552" y="63246"/>
                    <a:pt x="99949" y="63119"/>
                  </a:cubicBezTo>
                  <a:cubicBezTo>
                    <a:pt x="102235" y="62738"/>
                    <a:pt x="104013" y="61595"/>
                    <a:pt x="105410" y="60071"/>
                  </a:cubicBezTo>
                  <a:cubicBezTo>
                    <a:pt x="106807" y="58547"/>
                    <a:pt x="107442" y="56261"/>
                    <a:pt x="107442" y="53594"/>
                  </a:cubicBezTo>
                  <a:cubicBezTo>
                    <a:pt x="107442" y="51308"/>
                    <a:pt x="106934" y="49403"/>
                    <a:pt x="105791" y="47752"/>
                  </a:cubicBezTo>
                  <a:cubicBezTo>
                    <a:pt x="104648" y="46101"/>
                    <a:pt x="103251" y="44958"/>
                    <a:pt x="101092" y="44196"/>
                  </a:cubicBezTo>
                  <a:cubicBezTo>
                    <a:pt x="98933" y="43434"/>
                    <a:pt x="94742" y="43180"/>
                    <a:pt x="87884" y="43180"/>
                  </a:cubicBezTo>
                  <a:close/>
                </a:path>
              </a:pathLst>
            </a:custGeom>
            <a:solidFill>
              <a:srgbClr val="373435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3367107" y="4019655"/>
            <a:ext cx="122492" cy="77724"/>
            <a:chOff x="0" y="0"/>
            <a:chExt cx="122492" cy="7772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2428" cy="77724"/>
            </a:xfrm>
            <a:custGeom>
              <a:avLst/>
              <a:gdLst/>
              <a:ahLst/>
              <a:cxnLst/>
              <a:rect l="l" t="t" r="r" b="b"/>
              <a:pathLst>
                <a:path w="122428" h="77724">
                  <a:moveTo>
                    <a:pt x="48006" y="19050"/>
                  </a:moveTo>
                  <a:lnTo>
                    <a:pt x="34290" y="20574"/>
                  </a:lnTo>
                  <a:cubicBezTo>
                    <a:pt x="34036" y="17653"/>
                    <a:pt x="33020" y="15494"/>
                    <a:pt x="31750" y="14097"/>
                  </a:cubicBezTo>
                  <a:cubicBezTo>
                    <a:pt x="30480" y="12700"/>
                    <a:pt x="28321" y="12065"/>
                    <a:pt x="26162" y="12065"/>
                  </a:cubicBezTo>
                  <a:cubicBezTo>
                    <a:pt x="23114" y="12065"/>
                    <a:pt x="20574" y="13462"/>
                    <a:pt x="18542" y="16256"/>
                  </a:cubicBezTo>
                  <a:cubicBezTo>
                    <a:pt x="16510" y="19050"/>
                    <a:pt x="15240" y="24765"/>
                    <a:pt x="14605" y="33401"/>
                  </a:cubicBezTo>
                  <a:cubicBezTo>
                    <a:pt x="18161" y="29210"/>
                    <a:pt x="22606" y="27051"/>
                    <a:pt x="27813" y="27051"/>
                  </a:cubicBezTo>
                  <a:cubicBezTo>
                    <a:pt x="33655" y="27051"/>
                    <a:pt x="38735" y="29337"/>
                    <a:pt x="42926" y="33909"/>
                  </a:cubicBezTo>
                  <a:cubicBezTo>
                    <a:pt x="47117" y="38481"/>
                    <a:pt x="49276" y="44577"/>
                    <a:pt x="49276" y="51943"/>
                  </a:cubicBezTo>
                  <a:cubicBezTo>
                    <a:pt x="49276" y="59690"/>
                    <a:pt x="47117" y="65913"/>
                    <a:pt x="42672" y="70612"/>
                  </a:cubicBezTo>
                  <a:cubicBezTo>
                    <a:pt x="38227" y="75311"/>
                    <a:pt x="32512" y="77724"/>
                    <a:pt x="25527" y="77724"/>
                  </a:cubicBezTo>
                  <a:cubicBezTo>
                    <a:pt x="18161" y="77724"/>
                    <a:pt x="11938" y="74803"/>
                    <a:pt x="7112" y="68707"/>
                  </a:cubicBezTo>
                  <a:cubicBezTo>
                    <a:pt x="2286" y="62611"/>
                    <a:pt x="0" y="52959"/>
                    <a:pt x="0" y="39497"/>
                  </a:cubicBezTo>
                  <a:cubicBezTo>
                    <a:pt x="0" y="25400"/>
                    <a:pt x="2540" y="15367"/>
                    <a:pt x="7493" y="9271"/>
                  </a:cubicBezTo>
                  <a:cubicBezTo>
                    <a:pt x="12446" y="3175"/>
                    <a:pt x="19050" y="0"/>
                    <a:pt x="27051" y="0"/>
                  </a:cubicBezTo>
                  <a:cubicBezTo>
                    <a:pt x="32639" y="0"/>
                    <a:pt x="37211" y="1651"/>
                    <a:pt x="41021" y="4826"/>
                  </a:cubicBezTo>
                  <a:cubicBezTo>
                    <a:pt x="44831" y="8001"/>
                    <a:pt x="46990" y="12827"/>
                    <a:pt x="48006" y="18923"/>
                  </a:cubicBezTo>
                  <a:close/>
                  <a:moveTo>
                    <a:pt x="15875" y="50800"/>
                  </a:moveTo>
                  <a:cubicBezTo>
                    <a:pt x="15875" y="55626"/>
                    <a:pt x="16891" y="59182"/>
                    <a:pt x="19050" y="61722"/>
                  </a:cubicBezTo>
                  <a:cubicBezTo>
                    <a:pt x="21209" y="64262"/>
                    <a:pt x="23622" y="65659"/>
                    <a:pt x="26289" y="65659"/>
                  </a:cubicBezTo>
                  <a:cubicBezTo>
                    <a:pt x="28956" y="65659"/>
                    <a:pt x="31115" y="64643"/>
                    <a:pt x="32893" y="62484"/>
                  </a:cubicBezTo>
                  <a:cubicBezTo>
                    <a:pt x="34671" y="60325"/>
                    <a:pt x="35433" y="56896"/>
                    <a:pt x="35433" y="52070"/>
                  </a:cubicBezTo>
                  <a:cubicBezTo>
                    <a:pt x="35433" y="47117"/>
                    <a:pt x="34544" y="43434"/>
                    <a:pt x="32639" y="41148"/>
                  </a:cubicBezTo>
                  <a:cubicBezTo>
                    <a:pt x="30734" y="38862"/>
                    <a:pt x="28448" y="37719"/>
                    <a:pt x="25527" y="37719"/>
                  </a:cubicBezTo>
                  <a:cubicBezTo>
                    <a:pt x="22860" y="37719"/>
                    <a:pt x="20574" y="38735"/>
                    <a:pt x="18669" y="41021"/>
                  </a:cubicBezTo>
                  <a:cubicBezTo>
                    <a:pt x="16764" y="43307"/>
                    <a:pt x="15875" y="46482"/>
                    <a:pt x="15875" y="50800"/>
                  </a:cubicBezTo>
                  <a:close/>
                  <a:moveTo>
                    <a:pt x="60579" y="381"/>
                  </a:moveTo>
                  <a:lnTo>
                    <a:pt x="90043" y="381"/>
                  </a:lnTo>
                  <a:cubicBezTo>
                    <a:pt x="95885" y="381"/>
                    <a:pt x="100203" y="635"/>
                    <a:pt x="103124" y="1143"/>
                  </a:cubicBezTo>
                  <a:cubicBezTo>
                    <a:pt x="106045" y="1651"/>
                    <a:pt x="108585" y="2667"/>
                    <a:pt x="110871" y="4191"/>
                  </a:cubicBezTo>
                  <a:cubicBezTo>
                    <a:pt x="113157" y="5715"/>
                    <a:pt x="115062" y="7874"/>
                    <a:pt x="116586" y="10541"/>
                  </a:cubicBezTo>
                  <a:cubicBezTo>
                    <a:pt x="118110" y="13208"/>
                    <a:pt x="118872" y="16129"/>
                    <a:pt x="118872" y="19431"/>
                  </a:cubicBezTo>
                  <a:cubicBezTo>
                    <a:pt x="118872" y="22987"/>
                    <a:pt x="117983" y="26162"/>
                    <a:pt x="116078" y="29210"/>
                  </a:cubicBezTo>
                  <a:cubicBezTo>
                    <a:pt x="114173" y="32258"/>
                    <a:pt x="111760" y="34417"/>
                    <a:pt x="108585" y="35941"/>
                  </a:cubicBezTo>
                  <a:cubicBezTo>
                    <a:pt x="113030" y="37211"/>
                    <a:pt x="116586" y="39497"/>
                    <a:pt x="118872" y="42799"/>
                  </a:cubicBezTo>
                  <a:cubicBezTo>
                    <a:pt x="121158" y="46101"/>
                    <a:pt x="122428" y="49784"/>
                    <a:pt x="122428" y="54229"/>
                  </a:cubicBezTo>
                  <a:cubicBezTo>
                    <a:pt x="122428" y="57785"/>
                    <a:pt x="121666" y="60960"/>
                    <a:pt x="120015" y="64262"/>
                  </a:cubicBezTo>
                  <a:cubicBezTo>
                    <a:pt x="118364" y="67564"/>
                    <a:pt x="116459" y="70231"/>
                    <a:pt x="113665" y="72136"/>
                  </a:cubicBezTo>
                  <a:cubicBezTo>
                    <a:pt x="110871" y="74041"/>
                    <a:pt x="107696" y="75311"/>
                    <a:pt x="103632" y="75692"/>
                  </a:cubicBezTo>
                  <a:cubicBezTo>
                    <a:pt x="101219" y="75946"/>
                    <a:pt x="95123" y="76073"/>
                    <a:pt x="85725" y="76200"/>
                  </a:cubicBezTo>
                  <a:lnTo>
                    <a:pt x="60579" y="76200"/>
                  </a:lnTo>
                  <a:close/>
                  <a:moveTo>
                    <a:pt x="75565" y="12954"/>
                  </a:moveTo>
                  <a:lnTo>
                    <a:pt x="75565" y="30480"/>
                  </a:lnTo>
                  <a:lnTo>
                    <a:pt x="85344" y="30480"/>
                  </a:lnTo>
                  <a:cubicBezTo>
                    <a:pt x="91186" y="30480"/>
                    <a:pt x="94742" y="30353"/>
                    <a:pt x="96139" y="30226"/>
                  </a:cubicBezTo>
                  <a:cubicBezTo>
                    <a:pt x="98679" y="29972"/>
                    <a:pt x="100711" y="29083"/>
                    <a:pt x="102108" y="27559"/>
                  </a:cubicBezTo>
                  <a:cubicBezTo>
                    <a:pt x="103505" y="26035"/>
                    <a:pt x="104267" y="24003"/>
                    <a:pt x="104267" y="21590"/>
                  </a:cubicBezTo>
                  <a:cubicBezTo>
                    <a:pt x="104267" y="19177"/>
                    <a:pt x="103632" y="17399"/>
                    <a:pt x="102362" y="15875"/>
                  </a:cubicBezTo>
                  <a:cubicBezTo>
                    <a:pt x="101092" y="14351"/>
                    <a:pt x="99187" y="13589"/>
                    <a:pt x="96647" y="13208"/>
                  </a:cubicBezTo>
                  <a:cubicBezTo>
                    <a:pt x="95250" y="13081"/>
                    <a:pt x="90932" y="12954"/>
                    <a:pt x="83947" y="12954"/>
                  </a:cubicBezTo>
                  <a:close/>
                  <a:moveTo>
                    <a:pt x="75565" y="43053"/>
                  </a:moveTo>
                  <a:lnTo>
                    <a:pt x="75565" y="63500"/>
                  </a:lnTo>
                  <a:lnTo>
                    <a:pt x="89408" y="63500"/>
                  </a:lnTo>
                  <a:cubicBezTo>
                    <a:pt x="94742" y="63500"/>
                    <a:pt x="98171" y="63246"/>
                    <a:pt x="99568" y="63119"/>
                  </a:cubicBezTo>
                  <a:cubicBezTo>
                    <a:pt x="101854" y="62738"/>
                    <a:pt x="103632" y="61595"/>
                    <a:pt x="105029" y="60071"/>
                  </a:cubicBezTo>
                  <a:cubicBezTo>
                    <a:pt x="106426" y="58547"/>
                    <a:pt x="107061" y="56261"/>
                    <a:pt x="107061" y="53594"/>
                  </a:cubicBezTo>
                  <a:cubicBezTo>
                    <a:pt x="107061" y="51308"/>
                    <a:pt x="106553" y="49403"/>
                    <a:pt x="105410" y="47752"/>
                  </a:cubicBezTo>
                  <a:cubicBezTo>
                    <a:pt x="104267" y="46101"/>
                    <a:pt x="102870" y="44958"/>
                    <a:pt x="100711" y="44196"/>
                  </a:cubicBezTo>
                  <a:cubicBezTo>
                    <a:pt x="98552" y="43434"/>
                    <a:pt x="94361" y="43180"/>
                    <a:pt x="87503" y="43180"/>
                  </a:cubicBezTo>
                  <a:close/>
                </a:path>
              </a:pathLst>
            </a:custGeom>
            <a:solidFill>
              <a:srgbClr val="373435"/>
            </a:solid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3619538" y="3484455"/>
            <a:ext cx="182137" cy="76352"/>
            <a:chOff x="0" y="0"/>
            <a:chExt cx="182143" cy="7635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82245" cy="76327"/>
            </a:xfrm>
            <a:custGeom>
              <a:avLst/>
              <a:gdLst/>
              <a:ahLst/>
              <a:cxnLst/>
              <a:rect l="l" t="t" r="r" b="b"/>
              <a:pathLst>
                <a:path w="182245" h="76327">
                  <a:moveTo>
                    <a:pt x="30099" y="76327"/>
                  </a:moveTo>
                  <a:lnTo>
                    <a:pt x="30099" y="61087"/>
                  </a:lnTo>
                  <a:lnTo>
                    <a:pt x="0" y="61087"/>
                  </a:lnTo>
                  <a:lnTo>
                    <a:pt x="0" y="48387"/>
                  </a:lnTo>
                  <a:lnTo>
                    <a:pt x="32004" y="127"/>
                  </a:lnTo>
                  <a:lnTo>
                    <a:pt x="43815" y="127"/>
                  </a:lnTo>
                  <a:lnTo>
                    <a:pt x="43815" y="48387"/>
                  </a:lnTo>
                  <a:lnTo>
                    <a:pt x="52959" y="48387"/>
                  </a:lnTo>
                  <a:lnTo>
                    <a:pt x="52959" y="61087"/>
                  </a:lnTo>
                  <a:lnTo>
                    <a:pt x="43815" y="61087"/>
                  </a:lnTo>
                  <a:lnTo>
                    <a:pt x="43815" y="76327"/>
                  </a:lnTo>
                  <a:close/>
                  <a:moveTo>
                    <a:pt x="30099" y="48387"/>
                  </a:moveTo>
                  <a:lnTo>
                    <a:pt x="30099" y="22352"/>
                  </a:lnTo>
                  <a:lnTo>
                    <a:pt x="13208" y="48387"/>
                  </a:lnTo>
                  <a:close/>
                  <a:moveTo>
                    <a:pt x="62992" y="381"/>
                  </a:moveTo>
                  <a:lnTo>
                    <a:pt x="92456" y="381"/>
                  </a:lnTo>
                  <a:cubicBezTo>
                    <a:pt x="98298" y="381"/>
                    <a:pt x="102616" y="635"/>
                    <a:pt x="105537" y="1143"/>
                  </a:cubicBezTo>
                  <a:cubicBezTo>
                    <a:pt x="108458" y="1651"/>
                    <a:pt x="110998" y="2667"/>
                    <a:pt x="113284" y="4191"/>
                  </a:cubicBezTo>
                  <a:cubicBezTo>
                    <a:pt x="115570" y="5715"/>
                    <a:pt x="117348" y="7874"/>
                    <a:pt x="118999" y="10541"/>
                  </a:cubicBezTo>
                  <a:cubicBezTo>
                    <a:pt x="120650" y="13208"/>
                    <a:pt x="121285" y="16129"/>
                    <a:pt x="121285" y="19431"/>
                  </a:cubicBezTo>
                  <a:cubicBezTo>
                    <a:pt x="121285" y="22987"/>
                    <a:pt x="120396" y="26162"/>
                    <a:pt x="118491" y="29210"/>
                  </a:cubicBezTo>
                  <a:cubicBezTo>
                    <a:pt x="116586" y="32258"/>
                    <a:pt x="114173" y="34417"/>
                    <a:pt x="110998" y="35941"/>
                  </a:cubicBezTo>
                  <a:cubicBezTo>
                    <a:pt x="115443" y="37211"/>
                    <a:pt x="118999" y="39497"/>
                    <a:pt x="121285" y="42799"/>
                  </a:cubicBezTo>
                  <a:cubicBezTo>
                    <a:pt x="123571" y="46101"/>
                    <a:pt x="124841" y="49784"/>
                    <a:pt x="124841" y="54229"/>
                  </a:cubicBezTo>
                  <a:cubicBezTo>
                    <a:pt x="124841" y="57785"/>
                    <a:pt x="124079" y="60960"/>
                    <a:pt x="122428" y="64262"/>
                  </a:cubicBezTo>
                  <a:cubicBezTo>
                    <a:pt x="120777" y="67564"/>
                    <a:pt x="118872" y="70231"/>
                    <a:pt x="116078" y="72136"/>
                  </a:cubicBezTo>
                  <a:cubicBezTo>
                    <a:pt x="113284" y="74041"/>
                    <a:pt x="110109" y="75311"/>
                    <a:pt x="106045" y="75692"/>
                  </a:cubicBezTo>
                  <a:cubicBezTo>
                    <a:pt x="103505" y="76073"/>
                    <a:pt x="97536" y="76073"/>
                    <a:pt x="88138" y="76200"/>
                  </a:cubicBezTo>
                  <a:lnTo>
                    <a:pt x="62992" y="76200"/>
                  </a:lnTo>
                  <a:close/>
                  <a:moveTo>
                    <a:pt x="77978" y="12954"/>
                  </a:moveTo>
                  <a:lnTo>
                    <a:pt x="77978" y="30480"/>
                  </a:lnTo>
                  <a:lnTo>
                    <a:pt x="87757" y="30480"/>
                  </a:lnTo>
                  <a:cubicBezTo>
                    <a:pt x="93599" y="30480"/>
                    <a:pt x="97155" y="30353"/>
                    <a:pt x="98552" y="30226"/>
                  </a:cubicBezTo>
                  <a:cubicBezTo>
                    <a:pt x="101092" y="29972"/>
                    <a:pt x="103124" y="29083"/>
                    <a:pt x="104521" y="27559"/>
                  </a:cubicBezTo>
                  <a:cubicBezTo>
                    <a:pt x="105918" y="26035"/>
                    <a:pt x="106680" y="24003"/>
                    <a:pt x="106680" y="21590"/>
                  </a:cubicBezTo>
                  <a:cubicBezTo>
                    <a:pt x="106680" y="19177"/>
                    <a:pt x="106045" y="17399"/>
                    <a:pt x="104775" y="15875"/>
                  </a:cubicBezTo>
                  <a:cubicBezTo>
                    <a:pt x="103505" y="14351"/>
                    <a:pt x="101600" y="13589"/>
                    <a:pt x="99060" y="13208"/>
                  </a:cubicBezTo>
                  <a:cubicBezTo>
                    <a:pt x="97663" y="13081"/>
                    <a:pt x="93345" y="12954"/>
                    <a:pt x="86360" y="12954"/>
                  </a:cubicBezTo>
                  <a:close/>
                  <a:moveTo>
                    <a:pt x="77978" y="43053"/>
                  </a:moveTo>
                  <a:lnTo>
                    <a:pt x="77978" y="63500"/>
                  </a:lnTo>
                  <a:lnTo>
                    <a:pt x="91694" y="63500"/>
                  </a:lnTo>
                  <a:cubicBezTo>
                    <a:pt x="97028" y="63500"/>
                    <a:pt x="100457" y="63246"/>
                    <a:pt x="101854" y="63119"/>
                  </a:cubicBezTo>
                  <a:cubicBezTo>
                    <a:pt x="104140" y="62738"/>
                    <a:pt x="105918" y="61595"/>
                    <a:pt x="107315" y="60071"/>
                  </a:cubicBezTo>
                  <a:cubicBezTo>
                    <a:pt x="108712" y="58547"/>
                    <a:pt x="109347" y="56261"/>
                    <a:pt x="109347" y="53594"/>
                  </a:cubicBezTo>
                  <a:cubicBezTo>
                    <a:pt x="109347" y="51308"/>
                    <a:pt x="108839" y="49403"/>
                    <a:pt x="107696" y="47752"/>
                  </a:cubicBezTo>
                  <a:cubicBezTo>
                    <a:pt x="106553" y="46101"/>
                    <a:pt x="105156" y="44958"/>
                    <a:pt x="102997" y="44196"/>
                  </a:cubicBezTo>
                  <a:cubicBezTo>
                    <a:pt x="100838" y="43434"/>
                    <a:pt x="96647" y="43180"/>
                    <a:pt x="89789" y="43180"/>
                  </a:cubicBezTo>
                  <a:close/>
                  <a:moveTo>
                    <a:pt x="182245" y="62738"/>
                  </a:moveTo>
                  <a:lnTo>
                    <a:pt x="182245" y="76327"/>
                  </a:lnTo>
                  <a:lnTo>
                    <a:pt x="132461" y="76327"/>
                  </a:lnTo>
                  <a:cubicBezTo>
                    <a:pt x="132969" y="71247"/>
                    <a:pt x="134620" y="66294"/>
                    <a:pt x="137287" y="61849"/>
                  </a:cubicBezTo>
                  <a:cubicBezTo>
                    <a:pt x="139954" y="57404"/>
                    <a:pt x="145288" y="51181"/>
                    <a:pt x="153162" y="43561"/>
                  </a:cubicBezTo>
                  <a:cubicBezTo>
                    <a:pt x="159512" y="37465"/>
                    <a:pt x="163449" y="33274"/>
                    <a:pt x="164973" y="30988"/>
                  </a:cubicBezTo>
                  <a:cubicBezTo>
                    <a:pt x="166878" y="28067"/>
                    <a:pt x="167894" y="25019"/>
                    <a:pt x="167894" y="22098"/>
                  </a:cubicBezTo>
                  <a:cubicBezTo>
                    <a:pt x="167894" y="18923"/>
                    <a:pt x="167132" y="16383"/>
                    <a:pt x="165354" y="14732"/>
                  </a:cubicBezTo>
                  <a:cubicBezTo>
                    <a:pt x="163576" y="13081"/>
                    <a:pt x="161290" y="12065"/>
                    <a:pt x="158369" y="12065"/>
                  </a:cubicBezTo>
                  <a:cubicBezTo>
                    <a:pt x="155448" y="12065"/>
                    <a:pt x="153035" y="12954"/>
                    <a:pt x="151257" y="14859"/>
                  </a:cubicBezTo>
                  <a:cubicBezTo>
                    <a:pt x="149479" y="16764"/>
                    <a:pt x="148590" y="19685"/>
                    <a:pt x="148209" y="24003"/>
                  </a:cubicBezTo>
                  <a:lnTo>
                    <a:pt x="134112" y="22479"/>
                  </a:lnTo>
                  <a:cubicBezTo>
                    <a:pt x="134874" y="14478"/>
                    <a:pt x="137668" y="8636"/>
                    <a:pt x="142113" y="5207"/>
                  </a:cubicBezTo>
                  <a:cubicBezTo>
                    <a:pt x="146558" y="1778"/>
                    <a:pt x="152019" y="0"/>
                    <a:pt x="158750" y="0"/>
                  </a:cubicBezTo>
                  <a:cubicBezTo>
                    <a:pt x="166116" y="0"/>
                    <a:pt x="171704" y="2032"/>
                    <a:pt x="176022" y="6096"/>
                  </a:cubicBezTo>
                  <a:cubicBezTo>
                    <a:pt x="180340" y="10160"/>
                    <a:pt x="182245" y="15240"/>
                    <a:pt x="182245" y="21209"/>
                  </a:cubicBezTo>
                  <a:cubicBezTo>
                    <a:pt x="182245" y="24638"/>
                    <a:pt x="181610" y="27940"/>
                    <a:pt x="180467" y="30988"/>
                  </a:cubicBezTo>
                  <a:cubicBezTo>
                    <a:pt x="179324" y="34036"/>
                    <a:pt x="177419" y="37338"/>
                    <a:pt x="174752" y="40767"/>
                  </a:cubicBezTo>
                  <a:cubicBezTo>
                    <a:pt x="172974" y="43053"/>
                    <a:pt x="169926" y="46228"/>
                    <a:pt x="165481" y="50419"/>
                  </a:cubicBezTo>
                  <a:cubicBezTo>
                    <a:pt x="161036" y="54610"/>
                    <a:pt x="158115" y="57531"/>
                    <a:pt x="156972" y="58928"/>
                  </a:cubicBezTo>
                  <a:cubicBezTo>
                    <a:pt x="155829" y="60325"/>
                    <a:pt x="154813" y="61722"/>
                    <a:pt x="154051" y="62992"/>
                  </a:cubicBezTo>
                  <a:close/>
                </a:path>
              </a:pathLst>
            </a:custGeom>
            <a:solidFill>
              <a:srgbClr val="373435"/>
            </a:solid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3709102" y="2013642"/>
            <a:ext cx="175955" cy="76343"/>
            <a:chOff x="0" y="0"/>
            <a:chExt cx="175946" cy="7634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76022" cy="76327"/>
            </a:xfrm>
            <a:custGeom>
              <a:avLst/>
              <a:gdLst/>
              <a:ahLst/>
              <a:cxnLst/>
              <a:rect l="l" t="t" r="r" b="b"/>
              <a:pathLst>
                <a:path w="176022" h="76327">
                  <a:moveTo>
                    <a:pt x="32385" y="76327"/>
                  </a:moveTo>
                  <a:lnTo>
                    <a:pt x="18288" y="76327"/>
                  </a:lnTo>
                  <a:lnTo>
                    <a:pt x="18288" y="21463"/>
                  </a:lnTo>
                  <a:cubicBezTo>
                    <a:pt x="13081" y="26416"/>
                    <a:pt x="6985" y="30099"/>
                    <a:pt x="0" y="32512"/>
                  </a:cubicBezTo>
                  <a:lnTo>
                    <a:pt x="0" y="19177"/>
                  </a:lnTo>
                  <a:cubicBezTo>
                    <a:pt x="3683" y="17907"/>
                    <a:pt x="7747" y="15621"/>
                    <a:pt x="12065" y="12065"/>
                  </a:cubicBezTo>
                  <a:cubicBezTo>
                    <a:pt x="16383" y="8509"/>
                    <a:pt x="19304" y="4572"/>
                    <a:pt x="20955" y="0"/>
                  </a:cubicBezTo>
                  <a:lnTo>
                    <a:pt x="32385" y="0"/>
                  </a:lnTo>
                  <a:close/>
                  <a:moveTo>
                    <a:pt x="123317" y="76327"/>
                  </a:moveTo>
                  <a:lnTo>
                    <a:pt x="107188" y="76327"/>
                  </a:lnTo>
                  <a:lnTo>
                    <a:pt x="100838" y="59055"/>
                  </a:lnTo>
                  <a:lnTo>
                    <a:pt x="71247" y="59055"/>
                  </a:lnTo>
                  <a:lnTo>
                    <a:pt x="65024" y="76327"/>
                  </a:lnTo>
                  <a:lnTo>
                    <a:pt x="49276" y="76327"/>
                  </a:lnTo>
                  <a:lnTo>
                    <a:pt x="77978" y="381"/>
                  </a:lnTo>
                  <a:lnTo>
                    <a:pt x="93726" y="381"/>
                  </a:lnTo>
                  <a:close/>
                  <a:moveTo>
                    <a:pt x="96012" y="46228"/>
                  </a:moveTo>
                  <a:lnTo>
                    <a:pt x="85852" y="18161"/>
                  </a:lnTo>
                  <a:lnTo>
                    <a:pt x="75819" y="46228"/>
                  </a:lnTo>
                  <a:close/>
                  <a:moveTo>
                    <a:pt x="176022" y="62865"/>
                  </a:moveTo>
                  <a:lnTo>
                    <a:pt x="176022" y="76327"/>
                  </a:lnTo>
                  <a:lnTo>
                    <a:pt x="126365" y="76327"/>
                  </a:lnTo>
                  <a:cubicBezTo>
                    <a:pt x="126873" y="71247"/>
                    <a:pt x="128524" y="66421"/>
                    <a:pt x="131191" y="61849"/>
                  </a:cubicBezTo>
                  <a:cubicBezTo>
                    <a:pt x="133858" y="57277"/>
                    <a:pt x="139192" y="51181"/>
                    <a:pt x="147066" y="43561"/>
                  </a:cubicBezTo>
                  <a:cubicBezTo>
                    <a:pt x="153416" y="37465"/>
                    <a:pt x="157353" y="33274"/>
                    <a:pt x="158877" y="30988"/>
                  </a:cubicBezTo>
                  <a:cubicBezTo>
                    <a:pt x="160782" y="28067"/>
                    <a:pt x="161798" y="25019"/>
                    <a:pt x="161798" y="22098"/>
                  </a:cubicBezTo>
                  <a:cubicBezTo>
                    <a:pt x="161798" y="18923"/>
                    <a:pt x="160909" y="16383"/>
                    <a:pt x="159258" y="14732"/>
                  </a:cubicBezTo>
                  <a:cubicBezTo>
                    <a:pt x="157607" y="13081"/>
                    <a:pt x="155194" y="12065"/>
                    <a:pt x="152400" y="12065"/>
                  </a:cubicBezTo>
                  <a:cubicBezTo>
                    <a:pt x="149606" y="12065"/>
                    <a:pt x="147066" y="13081"/>
                    <a:pt x="145288" y="14859"/>
                  </a:cubicBezTo>
                  <a:cubicBezTo>
                    <a:pt x="143510" y="16637"/>
                    <a:pt x="142621" y="19685"/>
                    <a:pt x="142240" y="24003"/>
                  </a:cubicBezTo>
                  <a:lnTo>
                    <a:pt x="128143" y="22479"/>
                  </a:lnTo>
                  <a:cubicBezTo>
                    <a:pt x="129032" y="14478"/>
                    <a:pt x="131699" y="8636"/>
                    <a:pt x="136144" y="5207"/>
                  </a:cubicBezTo>
                  <a:cubicBezTo>
                    <a:pt x="140589" y="1778"/>
                    <a:pt x="145796" y="0"/>
                    <a:pt x="152527" y="0"/>
                  </a:cubicBezTo>
                  <a:cubicBezTo>
                    <a:pt x="159893" y="0"/>
                    <a:pt x="165481" y="2032"/>
                    <a:pt x="169799" y="6096"/>
                  </a:cubicBezTo>
                  <a:cubicBezTo>
                    <a:pt x="174117" y="10160"/>
                    <a:pt x="176022" y="15240"/>
                    <a:pt x="176022" y="21209"/>
                  </a:cubicBezTo>
                  <a:cubicBezTo>
                    <a:pt x="176022" y="24638"/>
                    <a:pt x="175387" y="27940"/>
                    <a:pt x="174244" y="30988"/>
                  </a:cubicBezTo>
                  <a:cubicBezTo>
                    <a:pt x="173101" y="34036"/>
                    <a:pt x="171196" y="37338"/>
                    <a:pt x="168529" y="40767"/>
                  </a:cubicBezTo>
                  <a:cubicBezTo>
                    <a:pt x="166751" y="43053"/>
                    <a:pt x="163703" y="46228"/>
                    <a:pt x="159258" y="50419"/>
                  </a:cubicBezTo>
                  <a:cubicBezTo>
                    <a:pt x="154813" y="54610"/>
                    <a:pt x="151892" y="57531"/>
                    <a:pt x="150749" y="58928"/>
                  </a:cubicBezTo>
                  <a:cubicBezTo>
                    <a:pt x="149606" y="60325"/>
                    <a:pt x="148590" y="61722"/>
                    <a:pt x="147828" y="62992"/>
                  </a:cubicBezTo>
                  <a:close/>
                </a:path>
              </a:pathLst>
            </a:custGeom>
            <a:solidFill>
              <a:srgbClr val="373435"/>
            </a:solidFill>
          </p:spPr>
        </p:sp>
      </p:grpSp>
      <p:sp>
        <p:nvSpPr>
          <p:cNvPr id="26" name="Freeform 26"/>
          <p:cNvSpPr/>
          <p:nvPr/>
        </p:nvSpPr>
        <p:spPr>
          <a:xfrm>
            <a:off x="1647015" y="1106148"/>
            <a:ext cx="4278582" cy="138532"/>
          </a:xfrm>
          <a:custGeom>
            <a:avLst/>
            <a:gdLst/>
            <a:ahLst/>
            <a:cxnLst/>
            <a:rect l="l" t="t" r="r" b="b"/>
            <a:pathLst>
              <a:path w="4278582" h="138532">
                <a:moveTo>
                  <a:pt x="0" y="0"/>
                </a:moveTo>
                <a:lnTo>
                  <a:pt x="4278583" y="0"/>
                </a:lnTo>
                <a:lnTo>
                  <a:pt x="4278583" y="138531"/>
                </a:lnTo>
                <a:lnTo>
                  <a:pt x="0" y="1385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3093539" y="838400"/>
            <a:ext cx="1348702" cy="138903"/>
            <a:chOff x="0" y="0"/>
            <a:chExt cx="1348702" cy="1389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348740" cy="138811"/>
            </a:xfrm>
            <a:custGeom>
              <a:avLst/>
              <a:gdLst/>
              <a:ahLst/>
              <a:cxnLst/>
              <a:rect l="l" t="t" r="r" b="b"/>
              <a:pathLst>
                <a:path w="1348740" h="138811">
                  <a:moveTo>
                    <a:pt x="0" y="136525"/>
                  </a:moveTo>
                  <a:lnTo>
                    <a:pt x="0" y="2413"/>
                  </a:lnTo>
                  <a:lnTo>
                    <a:pt x="42291" y="2413"/>
                  </a:lnTo>
                  <a:cubicBezTo>
                    <a:pt x="58293" y="2413"/>
                    <a:pt x="68707" y="3048"/>
                    <a:pt x="73660" y="4445"/>
                  </a:cubicBezTo>
                  <a:cubicBezTo>
                    <a:pt x="81153" y="6350"/>
                    <a:pt x="87376" y="10795"/>
                    <a:pt x="92456" y="17526"/>
                  </a:cubicBezTo>
                  <a:cubicBezTo>
                    <a:pt x="97409" y="24257"/>
                    <a:pt x="99949" y="32893"/>
                    <a:pt x="99949" y="43561"/>
                  </a:cubicBezTo>
                  <a:cubicBezTo>
                    <a:pt x="99949" y="51816"/>
                    <a:pt x="98552" y="58674"/>
                    <a:pt x="95631" y="64389"/>
                  </a:cubicBezTo>
                  <a:cubicBezTo>
                    <a:pt x="92710" y="70104"/>
                    <a:pt x="89027" y="74549"/>
                    <a:pt x="84709" y="77724"/>
                  </a:cubicBezTo>
                  <a:cubicBezTo>
                    <a:pt x="80137" y="80899"/>
                    <a:pt x="75565" y="82931"/>
                    <a:pt x="70993" y="84074"/>
                  </a:cubicBezTo>
                  <a:cubicBezTo>
                    <a:pt x="64643" y="85217"/>
                    <a:pt x="55499" y="85979"/>
                    <a:pt x="43688" y="85979"/>
                  </a:cubicBezTo>
                  <a:lnTo>
                    <a:pt x="26416" y="85979"/>
                  </a:lnTo>
                  <a:lnTo>
                    <a:pt x="26416" y="136525"/>
                  </a:lnTo>
                  <a:close/>
                  <a:moveTo>
                    <a:pt x="26416" y="25146"/>
                  </a:moveTo>
                  <a:lnTo>
                    <a:pt x="26416" y="63246"/>
                  </a:lnTo>
                  <a:lnTo>
                    <a:pt x="40767" y="63246"/>
                  </a:lnTo>
                  <a:cubicBezTo>
                    <a:pt x="51181" y="63246"/>
                    <a:pt x="58039" y="62484"/>
                    <a:pt x="61595" y="61214"/>
                  </a:cubicBezTo>
                  <a:cubicBezTo>
                    <a:pt x="65024" y="59690"/>
                    <a:pt x="67818" y="57531"/>
                    <a:pt x="69850" y="54483"/>
                  </a:cubicBezTo>
                  <a:cubicBezTo>
                    <a:pt x="71882" y="51435"/>
                    <a:pt x="72771" y="48133"/>
                    <a:pt x="72771" y="43942"/>
                  </a:cubicBezTo>
                  <a:cubicBezTo>
                    <a:pt x="72771" y="39116"/>
                    <a:pt x="71374" y="35179"/>
                    <a:pt x="68580" y="32004"/>
                  </a:cubicBezTo>
                  <a:cubicBezTo>
                    <a:pt x="65786" y="28829"/>
                    <a:pt x="62357" y="26797"/>
                    <a:pt x="58039" y="26035"/>
                  </a:cubicBezTo>
                  <a:cubicBezTo>
                    <a:pt x="54991" y="25527"/>
                    <a:pt x="48768" y="25146"/>
                    <a:pt x="39243" y="25146"/>
                  </a:cubicBezTo>
                  <a:close/>
                  <a:moveTo>
                    <a:pt x="121539" y="136525"/>
                  </a:moveTo>
                  <a:lnTo>
                    <a:pt x="121539" y="2413"/>
                  </a:lnTo>
                  <a:lnTo>
                    <a:pt x="147955" y="2413"/>
                  </a:lnTo>
                  <a:lnTo>
                    <a:pt x="147955" y="55245"/>
                  </a:lnTo>
                  <a:lnTo>
                    <a:pt x="199390" y="55245"/>
                  </a:lnTo>
                  <a:lnTo>
                    <a:pt x="199390" y="2413"/>
                  </a:lnTo>
                  <a:lnTo>
                    <a:pt x="225806" y="2413"/>
                  </a:lnTo>
                  <a:lnTo>
                    <a:pt x="225806" y="136525"/>
                  </a:lnTo>
                  <a:lnTo>
                    <a:pt x="199263" y="136525"/>
                  </a:lnTo>
                  <a:lnTo>
                    <a:pt x="199263" y="77851"/>
                  </a:lnTo>
                  <a:lnTo>
                    <a:pt x="147955" y="77851"/>
                  </a:lnTo>
                  <a:lnTo>
                    <a:pt x="147955" y="136398"/>
                  </a:lnTo>
                  <a:close/>
                  <a:moveTo>
                    <a:pt x="370586" y="136525"/>
                  </a:moveTo>
                  <a:lnTo>
                    <a:pt x="342138" y="136525"/>
                  </a:lnTo>
                  <a:lnTo>
                    <a:pt x="330835" y="106045"/>
                  </a:lnTo>
                  <a:lnTo>
                    <a:pt x="278511" y="106045"/>
                  </a:lnTo>
                  <a:lnTo>
                    <a:pt x="267589" y="136525"/>
                  </a:lnTo>
                  <a:lnTo>
                    <a:pt x="239776" y="136525"/>
                  </a:lnTo>
                  <a:lnTo>
                    <a:pt x="290449" y="2413"/>
                  </a:lnTo>
                  <a:lnTo>
                    <a:pt x="318389" y="2413"/>
                  </a:lnTo>
                  <a:close/>
                  <a:moveTo>
                    <a:pt x="322326" y="83312"/>
                  </a:moveTo>
                  <a:lnTo>
                    <a:pt x="304292" y="33655"/>
                  </a:lnTo>
                  <a:lnTo>
                    <a:pt x="286512" y="83312"/>
                  </a:lnTo>
                  <a:close/>
                  <a:moveTo>
                    <a:pt x="377698" y="93091"/>
                  </a:moveTo>
                  <a:lnTo>
                    <a:pt x="403352" y="90424"/>
                  </a:lnTo>
                  <a:cubicBezTo>
                    <a:pt x="405003" y="99187"/>
                    <a:pt x="408051" y="105791"/>
                    <a:pt x="412623" y="109855"/>
                  </a:cubicBezTo>
                  <a:cubicBezTo>
                    <a:pt x="417322" y="113919"/>
                    <a:pt x="423672" y="116078"/>
                    <a:pt x="431800" y="116078"/>
                  </a:cubicBezTo>
                  <a:cubicBezTo>
                    <a:pt x="440182" y="116078"/>
                    <a:pt x="446532" y="114173"/>
                    <a:pt x="450977" y="110490"/>
                  </a:cubicBezTo>
                  <a:cubicBezTo>
                    <a:pt x="455168" y="106934"/>
                    <a:pt x="457327" y="102616"/>
                    <a:pt x="457327" y="97536"/>
                  </a:cubicBezTo>
                  <a:cubicBezTo>
                    <a:pt x="457327" y="94361"/>
                    <a:pt x="456438" y="91694"/>
                    <a:pt x="454660" y="89535"/>
                  </a:cubicBezTo>
                  <a:cubicBezTo>
                    <a:pt x="452882" y="87376"/>
                    <a:pt x="449707" y="85471"/>
                    <a:pt x="445135" y="83693"/>
                  </a:cubicBezTo>
                  <a:cubicBezTo>
                    <a:pt x="442214" y="82550"/>
                    <a:pt x="435102" y="80645"/>
                    <a:pt x="424180" y="77851"/>
                  </a:cubicBezTo>
                  <a:cubicBezTo>
                    <a:pt x="410210" y="74295"/>
                    <a:pt x="400304" y="69850"/>
                    <a:pt x="394716" y="64516"/>
                  </a:cubicBezTo>
                  <a:cubicBezTo>
                    <a:pt x="386715" y="57023"/>
                    <a:pt x="382651" y="48006"/>
                    <a:pt x="382651" y="37338"/>
                  </a:cubicBezTo>
                  <a:cubicBezTo>
                    <a:pt x="382651" y="30607"/>
                    <a:pt x="384429" y="24003"/>
                    <a:pt x="388239" y="18288"/>
                  </a:cubicBezTo>
                  <a:cubicBezTo>
                    <a:pt x="392049" y="12319"/>
                    <a:pt x="397383" y="7747"/>
                    <a:pt x="404495" y="4572"/>
                  </a:cubicBezTo>
                  <a:cubicBezTo>
                    <a:pt x="411607" y="1397"/>
                    <a:pt x="420116" y="0"/>
                    <a:pt x="430149" y="0"/>
                  </a:cubicBezTo>
                  <a:cubicBezTo>
                    <a:pt x="446405" y="0"/>
                    <a:pt x="458724" y="3683"/>
                    <a:pt x="466979" y="11176"/>
                  </a:cubicBezTo>
                  <a:cubicBezTo>
                    <a:pt x="475234" y="18415"/>
                    <a:pt x="479552" y="28448"/>
                    <a:pt x="479933" y="40894"/>
                  </a:cubicBezTo>
                  <a:lnTo>
                    <a:pt x="453517" y="41783"/>
                  </a:lnTo>
                  <a:cubicBezTo>
                    <a:pt x="452374" y="34798"/>
                    <a:pt x="450088" y="29845"/>
                    <a:pt x="446405" y="26797"/>
                  </a:cubicBezTo>
                  <a:cubicBezTo>
                    <a:pt x="442595" y="23749"/>
                    <a:pt x="437134" y="22352"/>
                    <a:pt x="429768" y="22352"/>
                  </a:cubicBezTo>
                  <a:cubicBezTo>
                    <a:pt x="422148" y="22352"/>
                    <a:pt x="416052" y="24003"/>
                    <a:pt x="411861" y="27178"/>
                  </a:cubicBezTo>
                  <a:cubicBezTo>
                    <a:pt x="409067" y="29210"/>
                    <a:pt x="407670" y="32004"/>
                    <a:pt x="407670" y="35560"/>
                  </a:cubicBezTo>
                  <a:cubicBezTo>
                    <a:pt x="407670" y="38735"/>
                    <a:pt x="408940" y="41402"/>
                    <a:pt x="411734" y="43561"/>
                  </a:cubicBezTo>
                  <a:cubicBezTo>
                    <a:pt x="415036" y="46609"/>
                    <a:pt x="423037" y="49530"/>
                    <a:pt x="435737" y="52578"/>
                  </a:cubicBezTo>
                  <a:cubicBezTo>
                    <a:pt x="448437" y="55753"/>
                    <a:pt x="457962" y="58928"/>
                    <a:pt x="464185" y="62357"/>
                  </a:cubicBezTo>
                  <a:cubicBezTo>
                    <a:pt x="470154" y="65786"/>
                    <a:pt x="475107" y="70231"/>
                    <a:pt x="478536" y="76073"/>
                  </a:cubicBezTo>
                  <a:cubicBezTo>
                    <a:pt x="481965" y="81661"/>
                    <a:pt x="483616" y="88773"/>
                    <a:pt x="483616" y="97409"/>
                  </a:cubicBezTo>
                  <a:cubicBezTo>
                    <a:pt x="483616" y="105029"/>
                    <a:pt x="481584" y="112141"/>
                    <a:pt x="477393" y="118872"/>
                  </a:cubicBezTo>
                  <a:cubicBezTo>
                    <a:pt x="473202" y="125603"/>
                    <a:pt x="467360" y="130429"/>
                    <a:pt x="459740" y="133858"/>
                  </a:cubicBezTo>
                  <a:cubicBezTo>
                    <a:pt x="452247" y="137033"/>
                    <a:pt x="442849" y="138684"/>
                    <a:pt x="431292" y="138684"/>
                  </a:cubicBezTo>
                  <a:cubicBezTo>
                    <a:pt x="414909" y="138684"/>
                    <a:pt x="402082" y="134747"/>
                    <a:pt x="393446" y="126873"/>
                  </a:cubicBezTo>
                  <a:cubicBezTo>
                    <a:pt x="384556" y="119253"/>
                    <a:pt x="379476" y="107823"/>
                    <a:pt x="377571" y="92837"/>
                  </a:cubicBezTo>
                  <a:close/>
                  <a:moveTo>
                    <a:pt x="505206" y="136525"/>
                  </a:moveTo>
                  <a:lnTo>
                    <a:pt x="505206" y="2413"/>
                  </a:lnTo>
                  <a:lnTo>
                    <a:pt x="531622" y="2413"/>
                  </a:lnTo>
                  <a:lnTo>
                    <a:pt x="531622" y="136525"/>
                  </a:lnTo>
                  <a:close/>
                  <a:moveTo>
                    <a:pt x="556768" y="136525"/>
                  </a:moveTo>
                  <a:lnTo>
                    <a:pt x="556768" y="2413"/>
                  </a:lnTo>
                  <a:lnTo>
                    <a:pt x="582295" y="2413"/>
                  </a:lnTo>
                  <a:lnTo>
                    <a:pt x="636016" y="92329"/>
                  </a:lnTo>
                  <a:lnTo>
                    <a:pt x="636016" y="2413"/>
                  </a:lnTo>
                  <a:lnTo>
                    <a:pt x="660400" y="2413"/>
                  </a:lnTo>
                  <a:lnTo>
                    <a:pt x="660400" y="136525"/>
                  </a:lnTo>
                  <a:lnTo>
                    <a:pt x="633984" y="136525"/>
                  </a:lnTo>
                  <a:lnTo>
                    <a:pt x="581152" y="48260"/>
                  </a:lnTo>
                  <a:lnTo>
                    <a:pt x="581152" y="136398"/>
                  </a:lnTo>
                  <a:close/>
                  <a:moveTo>
                    <a:pt x="748919" y="87249"/>
                  </a:moveTo>
                  <a:lnTo>
                    <a:pt x="748919" y="64643"/>
                  </a:lnTo>
                  <a:lnTo>
                    <a:pt x="805561" y="64643"/>
                  </a:lnTo>
                  <a:lnTo>
                    <a:pt x="805561" y="118110"/>
                  </a:lnTo>
                  <a:cubicBezTo>
                    <a:pt x="800100" y="123571"/>
                    <a:pt x="792099" y="128397"/>
                    <a:pt x="781685" y="132461"/>
                  </a:cubicBezTo>
                  <a:cubicBezTo>
                    <a:pt x="771144" y="136779"/>
                    <a:pt x="760603" y="138811"/>
                    <a:pt x="749808" y="138811"/>
                  </a:cubicBezTo>
                  <a:cubicBezTo>
                    <a:pt x="736092" y="138811"/>
                    <a:pt x="724281" y="135763"/>
                    <a:pt x="714121" y="130048"/>
                  </a:cubicBezTo>
                  <a:cubicBezTo>
                    <a:pt x="704088" y="124079"/>
                    <a:pt x="696468" y="115697"/>
                    <a:pt x="691388" y="104775"/>
                  </a:cubicBezTo>
                  <a:cubicBezTo>
                    <a:pt x="686308" y="93726"/>
                    <a:pt x="683768" y="81788"/>
                    <a:pt x="683768" y="68834"/>
                  </a:cubicBezTo>
                  <a:cubicBezTo>
                    <a:pt x="683768" y="54991"/>
                    <a:pt x="686689" y="42418"/>
                    <a:pt x="692277" y="31623"/>
                  </a:cubicBezTo>
                  <a:cubicBezTo>
                    <a:pt x="697865" y="20828"/>
                    <a:pt x="706374" y="12573"/>
                    <a:pt x="717296" y="6731"/>
                  </a:cubicBezTo>
                  <a:cubicBezTo>
                    <a:pt x="725678" y="2286"/>
                    <a:pt x="735965" y="0"/>
                    <a:pt x="748411" y="0"/>
                  </a:cubicBezTo>
                  <a:cubicBezTo>
                    <a:pt x="764667" y="0"/>
                    <a:pt x="777367" y="3556"/>
                    <a:pt x="786511" y="10541"/>
                  </a:cubicBezTo>
                  <a:cubicBezTo>
                    <a:pt x="795655" y="17526"/>
                    <a:pt x="801497" y="27178"/>
                    <a:pt x="804037" y="39497"/>
                  </a:cubicBezTo>
                  <a:lnTo>
                    <a:pt x="777748" y="44577"/>
                  </a:lnTo>
                  <a:cubicBezTo>
                    <a:pt x="775970" y="37973"/>
                    <a:pt x="772414" y="32766"/>
                    <a:pt x="767334" y="28829"/>
                  </a:cubicBezTo>
                  <a:cubicBezTo>
                    <a:pt x="762381" y="25146"/>
                    <a:pt x="756031" y="23241"/>
                    <a:pt x="748411" y="23241"/>
                  </a:cubicBezTo>
                  <a:cubicBezTo>
                    <a:pt x="736981" y="23241"/>
                    <a:pt x="727837" y="26924"/>
                    <a:pt x="721106" y="34417"/>
                  </a:cubicBezTo>
                  <a:cubicBezTo>
                    <a:pt x="714375" y="41910"/>
                    <a:pt x="710946" y="53086"/>
                    <a:pt x="710946" y="67945"/>
                  </a:cubicBezTo>
                  <a:cubicBezTo>
                    <a:pt x="710946" y="83820"/>
                    <a:pt x="714375" y="95885"/>
                    <a:pt x="721360" y="103759"/>
                  </a:cubicBezTo>
                  <a:cubicBezTo>
                    <a:pt x="728091" y="111760"/>
                    <a:pt x="737235" y="115697"/>
                    <a:pt x="748284" y="115697"/>
                  </a:cubicBezTo>
                  <a:cubicBezTo>
                    <a:pt x="753745" y="115697"/>
                    <a:pt x="759206" y="114554"/>
                    <a:pt x="764921" y="112268"/>
                  </a:cubicBezTo>
                  <a:cubicBezTo>
                    <a:pt x="770382" y="109982"/>
                    <a:pt x="775081" y="107442"/>
                    <a:pt x="779145" y="104267"/>
                  </a:cubicBezTo>
                  <a:lnTo>
                    <a:pt x="779145" y="87249"/>
                  </a:lnTo>
                  <a:close/>
                  <a:moveTo>
                    <a:pt x="880618" y="136525"/>
                  </a:moveTo>
                  <a:lnTo>
                    <a:pt x="880618" y="2413"/>
                  </a:lnTo>
                  <a:lnTo>
                    <a:pt x="922909" y="2413"/>
                  </a:lnTo>
                  <a:cubicBezTo>
                    <a:pt x="938911" y="2413"/>
                    <a:pt x="949325" y="2921"/>
                    <a:pt x="954278" y="4445"/>
                  </a:cubicBezTo>
                  <a:cubicBezTo>
                    <a:pt x="961771" y="6350"/>
                    <a:pt x="967994" y="10795"/>
                    <a:pt x="973074" y="17526"/>
                  </a:cubicBezTo>
                  <a:cubicBezTo>
                    <a:pt x="978027" y="24257"/>
                    <a:pt x="980567" y="32893"/>
                    <a:pt x="980567" y="43561"/>
                  </a:cubicBezTo>
                  <a:cubicBezTo>
                    <a:pt x="980567" y="51816"/>
                    <a:pt x="979170" y="58674"/>
                    <a:pt x="976249" y="64389"/>
                  </a:cubicBezTo>
                  <a:cubicBezTo>
                    <a:pt x="973328" y="70104"/>
                    <a:pt x="969645" y="74549"/>
                    <a:pt x="965327" y="77724"/>
                  </a:cubicBezTo>
                  <a:cubicBezTo>
                    <a:pt x="960755" y="80899"/>
                    <a:pt x="956183" y="82931"/>
                    <a:pt x="951611" y="84074"/>
                  </a:cubicBezTo>
                  <a:cubicBezTo>
                    <a:pt x="945261" y="85217"/>
                    <a:pt x="936117" y="85979"/>
                    <a:pt x="924306" y="85979"/>
                  </a:cubicBezTo>
                  <a:lnTo>
                    <a:pt x="907034" y="85979"/>
                  </a:lnTo>
                  <a:lnTo>
                    <a:pt x="907034" y="136525"/>
                  </a:lnTo>
                  <a:close/>
                  <a:moveTo>
                    <a:pt x="907034" y="25146"/>
                  </a:moveTo>
                  <a:lnTo>
                    <a:pt x="907034" y="63246"/>
                  </a:lnTo>
                  <a:lnTo>
                    <a:pt x="921385" y="63246"/>
                  </a:lnTo>
                  <a:cubicBezTo>
                    <a:pt x="931799" y="63246"/>
                    <a:pt x="938657" y="62484"/>
                    <a:pt x="942213" y="61214"/>
                  </a:cubicBezTo>
                  <a:cubicBezTo>
                    <a:pt x="945642" y="59690"/>
                    <a:pt x="948436" y="57531"/>
                    <a:pt x="950468" y="54483"/>
                  </a:cubicBezTo>
                  <a:cubicBezTo>
                    <a:pt x="952500" y="51435"/>
                    <a:pt x="953389" y="48133"/>
                    <a:pt x="953389" y="43942"/>
                  </a:cubicBezTo>
                  <a:cubicBezTo>
                    <a:pt x="953389" y="39116"/>
                    <a:pt x="951992" y="35179"/>
                    <a:pt x="949198" y="32004"/>
                  </a:cubicBezTo>
                  <a:cubicBezTo>
                    <a:pt x="946404" y="28829"/>
                    <a:pt x="942975" y="26797"/>
                    <a:pt x="938657" y="26035"/>
                  </a:cubicBezTo>
                  <a:cubicBezTo>
                    <a:pt x="935609" y="25527"/>
                    <a:pt x="929386" y="25146"/>
                    <a:pt x="919861" y="25146"/>
                  </a:cubicBezTo>
                  <a:close/>
                  <a:moveTo>
                    <a:pt x="1002919" y="136525"/>
                  </a:moveTo>
                  <a:lnTo>
                    <a:pt x="1002919" y="3556"/>
                  </a:lnTo>
                  <a:lnTo>
                    <a:pt x="1029335" y="3556"/>
                  </a:lnTo>
                  <a:lnTo>
                    <a:pt x="1029335" y="113792"/>
                  </a:lnTo>
                  <a:lnTo>
                    <a:pt x="1094740" y="113792"/>
                  </a:lnTo>
                  <a:lnTo>
                    <a:pt x="1094740" y="136398"/>
                  </a:lnTo>
                  <a:close/>
                  <a:moveTo>
                    <a:pt x="1231011" y="136525"/>
                  </a:moveTo>
                  <a:lnTo>
                    <a:pt x="1202563" y="136525"/>
                  </a:lnTo>
                  <a:lnTo>
                    <a:pt x="1191260" y="106045"/>
                  </a:lnTo>
                  <a:lnTo>
                    <a:pt x="1139063" y="106045"/>
                  </a:lnTo>
                  <a:lnTo>
                    <a:pt x="1128141" y="136525"/>
                  </a:lnTo>
                  <a:lnTo>
                    <a:pt x="1100201" y="136525"/>
                  </a:lnTo>
                  <a:lnTo>
                    <a:pt x="1150874" y="2413"/>
                  </a:lnTo>
                  <a:lnTo>
                    <a:pt x="1178814" y="2413"/>
                  </a:lnTo>
                  <a:close/>
                  <a:moveTo>
                    <a:pt x="1182751" y="83312"/>
                  </a:moveTo>
                  <a:lnTo>
                    <a:pt x="1164717" y="33655"/>
                  </a:lnTo>
                  <a:lnTo>
                    <a:pt x="1147064" y="83312"/>
                  </a:lnTo>
                  <a:close/>
                  <a:moveTo>
                    <a:pt x="1245108" y="136525"/>
                  </a:moveTo>
                  <a:lnTo>
                    <a:pt x="1245108" y="2413"/>
                  </a:lnTo>
                  <a:lnTo>
                    <a:pt x="1270635" y="2413"/>
                  </a:lnTo>
                  <a:lnTo>
                    <a:pt x="1324356" y="92329"/>
                  </a:lnTo>
                  <a:lnTo>
                    <a:pt x="1324356" y="2413"/>
                  </a:lnTo>
                  <a:lnTo>
                    <a:pt x="1348740" y="2413"/>
                  </a:lnTo>
                  <a:lnTo>
                    <a:pt x="1348740" y="136525"/>
                  </a:lnTo>
                  <a:lnTo>
                    <a:pt x="1322324" y="136525"/>
                  </a:lnTo>
                  <a:lnTo>
                    <a:pt x="1269492" y="48260"/>
                  </a:lnTo>
                  <a:lnTo>
                    <a:pt x="1269492" y="136398"/>
                  </a:lnTo>
                  <a:close/>
                </a:path>
              </a:pathLst>
            </a:custGeom>
            <a:solidFill>
              <a:srgbClr val="373435"/>
            </a:solidFill>
          </p:spPr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4070699" y="1972151"/>
            <a:ext cx="135579" cy="105594"/>
            <a:chOff x="0" y="0"/>
            <a:chExt cx="135572" cy="1056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35636" cy="106553"/>
            </a:xfrm>
            <a:custGeom>
              <a:avLst/>
              <a:gdLst/>
              <a:ahLst/>
              <a:cxnLst/>
              <a:rect l="l" t="t" r="r" b="b"/>
              <a:pathLst>
                <a:path w="135636" h="106553">
                  <a:moveTo>
                    <a:pt x="9906" y="57531"/>
                  </a:moveTo>
                  <a:lnTo>
                    <a:pt x="0" y="52324"/>
                  </a:lnTo>
                  <a:lnTo>
                    <a:pt x="19304" y="13970"/>
                  </a:lnTo>
                  <a:cubicBezTo>
                    <a:pt x="13970" y="15494"/>
                    <a:pt x="8382" y="15748"/>
                    <a:pt x="2667" y="14859"/>
                  </a:cubicBezTo>
                  <a:lnTo>
                    <a:pt x="7366" y="5588"/>
                  </a:lnTo>
                  <a:cubicBezTo>
                    <a:pt x="10414" y="6096"/>
                    <a:pt x="14097" y="5969"/>
                    <a:pt x="18288" y="5080"/>
                  </a:cubicBezTo>
                  <a:cubicBezTo>
                    <a:pt x="22479" y="4191"/>
                    <a:pt x="25908" y="2540"/>
                    <a:pt x="28702" y="0"/>
                  </a:cubicBezTo>
                  <a:lnTo>
                    <a:pt x="36703" y="4191"/>
                  </a:lnTo>
                  <a:close/>
                  <a:moveTo>
                    <a:pt x="73406" y="91186"/>
                  </a:moveTo>
                  <a:lnTo>
                    <a:pt x="62230" y="85217"/>
                  </a:lnTo>
                  <a:lnTo>
                    <a:pt x="63881" y="70739"/>
                  </a:lnTo>
                  <a:lnTo>
                    <a:pt x="43180" y="59817"/>
                  </a:lnTo>
                  <a:lnTo>
                    <a:pt x="32766" y="69596"/>
                  </a:lnTo>
                  <a:lnTo>
                    <a:pt x="21717" y="63754"/>
                  </a:lnTo>
                  <a:lnTo>
                    <a:pt x="68326" y="21463"/>
                  </a:lnTo>
                  <a:lnTo>
                    <a:pt x="79375" y="27305"/>
                  </a:lnTo>
                  <a:close/>
                  <a:moveTo>
                    <a:pt x="64897" y="60071"/>
                  </a:moveTo>
                  <a:lnTo>
                    <a:pt x="67691" y="36703"/>
                  </a:lnTo>
                  <a:lnTo>
                    <a:pt x="50673" y="52578"/>
                  </a:lnTo>
                  <a:close/>
                  <a:moveTo>
                    <a:pt x="83693" y="79502"/>
                  </a:moveTo>
                  <a:lnTo>
                    <a:pt x="94107" y="83693"/>
                  </a:lnTo>
                  <a:cubicBezTo>
                    <a:pt x="93218" y="86106"/>
                    <a:pt x="93218" y="88392"/>
                    <a:pt x="93853" y="90551"/>
                  </a:cubicBezTo>
                  <a:cubicBezTo>
                    <a:pt x="94488" y="92710"/>
                    <a:pt x="95758" y="94107"/>
                    <a:pt x="97663" y="95123"/>
                  </a:cubicBezTo>
                  <a:cubicBezTo>
                    <a:pt x="99695" y="96266"/>
                    <a:pt x="101981" y="96266"/>
                    <a:pt x="104267" y="95377"/>
                  </a:cubicBezTo>
                  <a:cubicBezTo>
                    <a:pt x="106553" y="94488"/>
                    <a:pt x="108585" y="92202"/>
                    <a:pt x="110363" y="88646"/>
                  </a:cubicBezTo>
                  <a:cubicBezTo>
                    <a:pt x="112014" y="85344"/>
                    <a:pt x="112522" y="82423"/>
                    <a:pt x="111887" y="80137"/>
                  </a:cubicBezTo>
                  <a:cubicBezTo>
                    <a:pt x="111252" y="77851"/>
                    <a:pt x="109855" y="75946"/>
                    <a:pt x="107569" y="74803"/>
                  </a:cubicBezTo>
                  <a:cubicBezTo>
                    <a:pt x="104775" y="73279"/>
                    <a:pt x="101473" y="73152"/>
                    <a:pt x="98044" y="74549"/>
                  </a:cubicBezTo>
                  <a:lnTo>
                    <a:pt x="90678" y="69088"/>
                  </a:lnTo>
                  <a:lnTo>
                    <a:pt x="109474" y="44069"/>
                  </a:lnTo>
                  <a:lnTo>
                    <a:pt x="135636" y="57912"/>
                  </a:lnTo>
                  <a:lnTo>
                    <a:pt x="130810" y="67437"/>
                  </a:lnTo>
                  <a:lnTo>
                    <a:pt x="112141" y="57531"/>
                  </a:lnTo>
                  <a:lnTo>
                    <a:pt x="106045" y="65786"/>
                  </a:lnTo>
                  <a:cubicBezTo>
                    <a:pt x="108712" y="65786"/>
                    <a:pt x="111252" y="66421"/>
                    <a:pt x="113665" y="67691"/>
                  </a:cubicBezTo>
                  <a:cubicBezTo>
                    <a:pt x="118110" y="69977"/>
                    <a:pt x="121031" y="73660"/>
                    <a:pt x="122301" y="78613"/>
                  </a:cubicBezTo>
                  <a:cubicBezTo>
                    <a:pt x="123571" y="83566"/>
                    <a:pt x="123063" y="88646"/>
                    <a:pt x="120523" y="93853"/>
                  </a:cubicBezTo>
                  <a:cubicBezTo>
                    <a:pt x="118364" y="98171"/>
                    <a:pt x="115189" y="101473"/>
                    <a:pt x="110998" y="103632"/>
                  </a:cubicBezTo>
                  <a:cubicBezTo>
                    <a:pt x="105283" y="106553"/>
                    <a:pt x="99441" y="106426"/>
                    <a:pt x="93472" y="103251"/>
                  </a:cubicBezTo>
                  <a:cubicBezTo>
                    <a:pt x="88773" y="100711"/>
                    <a:pt x="85471" y="97282"/>
                    <a:pt x="83820" y="93091"/>
                  </a:cubicBezTo>
                  <a:cubicBezTo>
                    <a:pt x="82169" y="88900"/>
                    <a:pt x="82169" y="84328"/>
                    <a:pt x="83820" y="79502"/>
                  </a:cubicBezTo>
                </a:path>
              </a:pathLst>
            </a:custGeom>
            <a:solidFill>
              <a:srgbClr val="373435"/>
            </a:solidFill>
          </p:spPr>
        </p:sp>
      </p:grpSp>
      <p:sp>
        <p:nvSpPr>
          <p:cNvPr id="31" name="Freeform 31"/>
          <p:cNvSpPr/>
          <p:nvPr/>
        </p:nvSpPr>
        <p:spPr>
          <a:xfrm>
            <a:off x="2881636" y="2365981"/>
            <a:ext cx="1490967" cy="981104"/>
          </a:xfrm>
          <a:custGeom>
            <a:avLst/>
            <a:gdLst/>
            <a:ahLst/>
            <a:cxnLst/>
            <a:rect l="l" t="t" r="r" b="b"/>
            <a:pathLst>
              <a:path w="1490967" h="981104">
                <a:moveTo>
                  <a:pt x="0" y="0"/>
                </a:moveTo>
                <a:lnTo>
                  <a:pt x="1490968" y="0"/>
                </a:lnTo>
                <a:lnTo>
                  <a:pt x="1490968" y="981104"/>
                </a:lnTo>
                <a:lnTo>
                  <a:pt x="0" y="9811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/>
          <p:cNvGrpSpPr>
            <a:grpSpLocks noChangeAspect="1"/>
          </p:cNvGrpSpPr>
          <p:nvPr/>
        </p:nvGrpSpPr>
        <p:grpSpPr>
          <a:xfrm>
            <a:off x="3756155" y="1394736"/>
            <a:ext cx="664426" cy="465163"/>
            <a:chOff x="0" y="0"/>
            <a:chExt cx="664426" cy="465163"/>
          </a:xfrm>
        </p:grpSpPr>
        <p:sp>
          <p:nvSpPr>
            <p:cNvPr id="33" name="Freeform 33"/>
            <p:cNvSpPr/>
            <p:nvPr/>
          </p:nvSpPr>
          <p:spPr>
            <a:xfrm>
              <a:off x="192786" y="226187"/>
              <a:ext cx="164338" cy="76327"/>
            </a:xfrm>
            <a:custGeom>
              <a:avLst/>
              <a:gdLst/>
              <a:ahLst/>
              <a:cxnLst/>
              <a:rect l="l" t="t" r="r" b="b"/>
              <a:pathLst>
                <a:path w="164338" h="76327">
                  <a:moveTo>
                    <a:pt x="32385" y="76327"/>
                  </a:moveTo>
                  <a:lnTo>
                    <a:pt x="18288" y="76327"/>
                  </a:lnTo>
                  <a:lnTo>
                    <a:pt x="18288" y="21463"/>
                  </a:lnTo>
                  <a:cubicBezTo>
                    <a:pt x="13081" y="26416"/>
                    <a:pt x="6985" y="30099"/>
                    <a:pt x="0" y="32512"/>
                  </a:cubicBezTo>
                  <a:lnTo>
                    <a:pt x="0" y="19177"/>
                  </a:lnTo>
                  <a:cubicBezTo>
                    <a:pt x="3683" y="17907"/>
                    <a:pt x="7747" y="15621"/>
                    <a:pt x="12065" y="12065"/>
                  </a:cubicBezTo>
                  <a:cubicBezTo>
                    <a:pt x="16383" y="8509"/>
                    <a:pt x="19304" y="4572"/>
                    <a:pt x="20955" y="0"/>
                  </a:cubicBezTo>
                  <a:lnTo>
                    <a:pt x="32385" y="0"/>
                  </a:lnTo>
                  <a:close/>
                  <a:moveTo>
                    <a:pt x="123317" y="76327"/>
                  </a:moveTo>
                  <a:lnTo>
                    <a:pt x="107188" y="76327"/>
                  </a:lnTo>
                  <a:lnTo>
                    <a:pt x="100838" y="59055"/>
                  </a:lnTo>
                  <a:lnTo>
                    <a:pt x="71247" y="59055"/>
                  </a:lnTo>
                  <a:lnTo>
                    <a:pt x="65024" y="76327"/>
                  </a:lnTo>
                  <a:lnTo>
                    <a:pt x="49276" y="76327"/>
                  </a:lnTo>
                  <a:lnTo>
                    <a:pt x="77978" y="381"/>
                  </a:lnTo>
                  <a:lnTo>
                    <a:pt x="93726" y="381"/>
                  </a:lnTo>
                  <a:close/>
                  <a:moveTo>
                    <a:pt x="96012" y="46228"/>
                  </a:moveTo>
                  <a:lnTo>
                    <a:pt x="85852" y="18161"/>
                  </a:lnTo>
                  <a:lnTo>
                    <a:pt x="75819" y="46228"/>
                  </a:lnTo>
                  <a:close/>
                  <a:moveTo>
                    <a:pt x="164338" y="76327"/>
                  </a:moveTo>
                  <a:lnTo>
                    <a:pt x="150114" y="76327"/>
                  </a:lnTo>
                  <a:lnTo>
                    <a:pt x="150114" y="21463"/>
                  </a:lnTo>
                  <a:cubicBezTo>
                    <a:pt x="144907" y="26416"/>
                    <a:pt x="138811" y="30099"/>
                    <a:pt x="131826" y="32512"/>
                  </a:cubicBezTo>
                  <a:lnTo>
                    <a:pt x="131826" y="19177"/>
                  </a:lnTo>
                  <a:cubicBezTo>
                    <a:pt x="135509" y="17907"/>
                    <a:pt x="139573" y="15621"/>
                    <a:pt x="143891" y="12065"/>
                  </a:cubicBezTo>
                  <a:cubicBezTo>
                    <a:pt x="148209" y="8509"/>
                    <a:pt x="151130" y="4572"/>
                    <a:pt x="152781" y="0"/>
                  </a:cubicBezTo>
                  <a:lnTo>
                    <a:pt x="164211" y="0"/>
                  </a:lnTo>
                  <a:close/>
                </a:path>
              </a:pathLst>
            </a:custGeom>
            <a:solidFill>
              <a:srgbClr val="373435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63500" y="63373"/>
              <a:ext cx="176911" cy="77724"/>
            </a:xfrm>
            <a:custGeom>
              <a:avLst/>
              <a:gdLst/>
              <a:ahLst/>
              <a:cxnLst/>
              <a:rect l="l" t="t" r="r" b="b"/>
              <a:pathLst>
                <a:path w="176911" h="77724">
                  <a:moveTo>
                    <a:pt x="32385" y="76454"/>
                  </a:moveTo>
                  <a:lnTo>
                    <a:pt x="18288" y="76454"/>
                  </a:lnTo>
                  <a:lnTo>
                    <a:pt x="18288" y="21590"/>
                  </a:lnTo>
                  <a:cubicBezTo>
                    <a:pt x="13081" y="26543"/>
                    <a:pt x="6985" y="30226"/>
                    <a:pt x="0" y="32639"/>
                  </a:cubicBezTo>
                  <a:lnTo>
                    <a:pt x="0" y="19304"/>
                  </a:lnTo>
                  <a:cubicBezTo>
                    <a:pt x="3683" y="18034"/>
                    <a:pt x="7747" y="15748"/>
                    <a:pt x="12065" y="12192"/>
                  </a:cubicBezTo>
                  <a:cubicBezTo>
                    <a:pt x="16383" y="8636"/>
                    <a:pt x="19304" y="4699"/>
                    <a:pt x="20955" y="127"/>
                  </a:cubicBezTo>
                  <a:lnTo>
                    <a:pt x="32385" y="127"/>
                  </a:lnTo>
                  <a:close/>
                  <a:moveTo>
                    <a:pt x="123317" y="76454"/>
                  </a:moveTo>
                  <a:lnTo>
                    <a:pt x="107188" y="76454"/>
                  </a:lnTo>
                  <a:lnTo>
                    <a:pt x="100838" y="59182"/>
                  </a:lnTo>
                  <a:lnTo>
                    <a:pt x="71247" y="59182"/>
                  </a:lnTo>
                  <a:lnTo>
                    <a:pt x="65024" y="76454"/>
                  </a:lnTo>
                  <a:lnTo>
                    <a:pt x="49276" y="76454"/>
                  </a:lnTo>
                  <a:lnTo>
                    <a:pt x="77978" y="508"/>
                  </a:lnTo>
                  <a:lnTo>
                    <a:pt x="93726" y="508"/>
                  </a:lnTo>
                  <a:close/>
                  <a:moveTo>
                    <a:pt x="96012" y="46355"/>
                  </a:moveTo>
                  <a:lnTo>
                    <a:pt x="85852" y="18288"/>
                  </a:lnTo>
                  <a:lnTo>
                    <a:pt x="75819" y="46355"/>
                  </a:lnTo>
                  <a:close/>
                  <a:moveTo>
                    <a:pt x="127635" y="56261"/>
                  </a:moveTo>
                  <a:lnTo>
                    <a:pt x="141351" y="54610"/>
                  </a:lnTo>
                  <a:cubicBezTo>
                    <a:pt x="141732" y="58166"/>
                    <a:pt x="143002" y="60960"/>
                    <a:pt x="144907" y="62865"/>
                  </a:cubicBezTo>
                  <a:cubicBezTo>
                    <a:pt x="146812" y="64770"/>
                    <a:pt x="149098" y="65786"/>
                    <a:pt x="151765" y="65786"/>
                  </a:cubicBezTo>
                  <a:cubicBezTo>
                    <a:pt x="154686" y="65786"/>
                    <a:pt x="157099" y="64643"/>
                    <a:pt x="159131" y="62357"/>
                  </a:cubicBezTo>
                  <a:cubicBezTo>
                    <a:pt x="161163" y="60071"/>
                    <a:pt x="162179" y="56896"/>
                    <a:pt x="162179" y="52959"/>
                  </a:cubicBezTo>
                  <a:cubicBezTo>
                    <a:pt x="162179" y="49403"/>
                    <a:pt x="161290" y="46355"/>
                    <a:pt x="159258" y="44323"/>
                  </a:cubicBezTo>
                  <a:cubicBezTo>
                    <a:pt x="157226" y="42291"/>
                    <a:pt x="155067" y="41148"/>
                    <a:pt x="152400" y="41148"/>
                  </a:cubicBezTo>
                  <a:cubicBezTo>
                    <a:pt x="150495" y="41148"/>
                    <a:pt x="148336" y="41529"/>
                    <a:pt x="145923" y="42164"/>
                  </a:cubicBezTo>
                  <a:lnTo>
                    <a:pt x="147447" y="30353"/>
                  </a:lnTo>
                  <a:cubicBezTo>
                    <a:pt x="151257" y="30480"/>
                    <a:pt x="154178" y="29591"/>
                    <a:pt x="156210" y="27813"/>
                  </a:cubicBezTo>
                  <a:cubicBezTo>
                    <a:pt x="158242" y="26035"/>
                    <a:pt x="159258" y="23622"/>
                    <a:pt x="159258" y="20447"/>
                  </a:cubicBezTo>
                  <a:cubicBezTo>
                    <a:pt x="159258" y="17907"/>
                    <a:pt x="158496" y="15875"/>
                    <a:pt x="157099" y="14351"/>
                  </a:cubicBezTo>
                  <a:cubicBezTo>
                    <a:pt x="155702" y="12827"/>
                    <a:pt x="153543" y="12065"/>
                    <a:pt x="151130" y="12065"/>
                  </a:cubicBezTo>
                  <a:cubicBezTo>
                    <a:pt x="148717" y="12065"/>
                    <a:pt x="146685" y="12954"/>
                    <a:pt x="144907" y="14605"/>
                  </a:cubicBezTo>
                  <a:cubicBezTo>
                    <a:pt x="143129" y="16256"/>
                    <a:pt x="142240" y="18923"/>
                    <a:pt x="141859" y="22225"/>
                  </a:cubicBezTo>
                  <a:lnTo>
                    <a:pt x="128905" y="19939"/>
                  </a:lnTo>
                  <a:cubicBezTo>
                    <a:pt x="129794" y="15367"/>
                    <a:pt x="131191" y="11684"/>
                    <a:pt x="132969" y="8890"/>
                  </a:cubicBezTo>
                  <a:cubicBezTo>
                    <a:pt x="134747" y="6096"/>
                    <a:pt x="137287" y="3937"/>
                    <a:pt x="140589" y="2286"/>
                  </a:cubicBezTo>
                  <a:cubicBezTo>
                    <a:pt x="143891" y="635"/>
                    <a:pt x="147447" y="0"/>
                    <a:pt x="151638" y="0"/>
                  </a:cubicBezTo>
                  <a:cubicBezTo>
                    <a:pt x="158496" y="0"/>
                    <a:pt x="164084" y="2286"/>
                    <a:pt x="168402" y="6858"/>
                  </a:cubicBezTo>
                  <a:cubicBezTo>
                    <a:pt x="171831" y="10541"/>
                    <a:pt x="173609" y="14859"/>
                    <a:pt x="173609" y="19431"/>
                  </a:cubicBezTo>
                  <a:cubicBezTo>
                    <a:pt x="173609" y="26162"/>
                    <a:pt x="170053" y="31496"/>
                    <a:pt x="162941" y="35433"/>
                  </a:cubicBezTo>
                  <a:cubicBezTo>
                    <a:pt x="167132" y="36449"/>
                    <a:pt x="170561" y="38481"/>
                    <a:pt x="173101" y="41783"/>
                  </a:cubicBezTo>
                  <a:cubicBezTo>
                    <a:pt x="175641" y="45085"/>
                    <a:pt x="176911" y="48895"/>
                    <a:pt x="176911" y="53594"/>
                  </a:cubicBezTo>
                  <a:cubicBezTo>
                    <a:pt x="176911" y="60198"/>
                    <a:pt x="174498" y="65913"/>
                    <a:pt x="169799" y="70612"/>
                  </a:cubicBezTo>
                  <a:cubicBezTo>
                    <a:pt x="165100" y="75311"/>
                    <a:pt x="159131" y="77724"/>
                    <a:pt x="152146" y="77724"/>
                  </a:cubicBezTo>
                  <a:cubicBezTo>
                    <a:pt x="145415" y="77724"/>
                    <a:pt x="139954" y="75692"/>
                    <a:pt x="135509" y="71755"/>
                  </a:cubicBezTo>
                  <a:cubicBezTo>
                    <a:pt x="131064" y="67818"/>
                    <a:pt x="128651" y="62611"/>
                    <a:pt x="127889" y="56134"/>
                  </a:cubicBezTo>
                </a:path>
              </a:pathLst>
            </a:custGeom>
            <a:solidFill>
              <a:srgbClr val="373435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487172" y="119126"/>
              <a:ext cx="99314" cy="116459"/>
            </a:xfrm>
            <a:custGeom>
              <a:avLst/>
              <a:gdLst/>
              <a:ahLst/>
              <a:cxnLst/>
              <a:rect l="l" t="t" r="r" b="b"/>
              <a:pathLst>
                <a:path w="99314" h="116459">
                  <a:moveTo>
                    <a:pt x="45974" y="108331"/>
                  </a:moveTo>
                  <a:lnTo>
                    <a:pt x="40513" y="116459"/>
                  </a:lnTo>
                  <a:lnTo>
                    <a:pt x="10668" y="95123"/>
                  </a:lnTo>
                  <a:cubicBezTo>
                    <a:pt x="11430" y="100076"/>
                    <a:pt x="10922" y="104902"/>
                    <a:pt x="9525" y="109855"/>
                  </a:cubicBezTo>
                  <a:lnTo>
                    <a:pt x="2286" y="104648"/>
                  </a:lnTo>
                  <a:cubicBezTo>
                    <a:pt x="3048" y="101981"/>
                    <a:pt x="3302" y="98806"/>
                    <a:pt x="3175" y="94996"/>
                  </a:cubicBezTo>
                  <a:cubicBezTo>
                    <a:pt x="3048" y="91186"/>
                    <a:pt x="1905" y="87884"/>
                    <a:pt x="0" y="85217"/>
                  </a:cubicBezTo>
                  <a:lnTo>
                    <a:pt x="4445" y="78613"/>
                  </a:lnTo>
                  <a:close/>
                  <a:moveTo>
                    <a:pt x="81280" y="56261"/>
                  </a:moveTo>
                  <a:lnTo>
                    <a:pt x="75057" y="65532"/>
                  </a:lnTo>
                  <a:lnTo>
                    <a:pt x="63246" y="62484"/>
                  </a:lnTo>
                  <a:lnTo>
                    <a:pt x="51689" y="79502"/>
                  </a:lnTo>
                  <a:lnTo>
                    <a:pt x="58674" y="89789"/>
                  </a:lnTo>
                  <a:lnTo>
                    <a:pt x="52578" y="98806"/>
                  </a:lnTo>
                  <a:lnTo>
                    <a:pt x="22479" y="52832"/>
                  </a:lnTo>
                  <a:lnTo>
                    <a:pt x="28575" y="43815"/>
                  </a:lnTo>
                  <a:close/>
                  <a:moveTo>
                    <a:pt x="54356" y="60198"/>
                  </a:moveTo>
                  <a:lnTo>
                    <a:pt x="35179" y="55118"/>
                  </a:lnTo>
                  <a:lnTo>
                    <a:pt x="46482" y="71755"/>
                  </a:lnTo>
                  <a:close/>
                  <a:moveTo>
                    <a:pt x="93980" y="37592"/>
                  </a:moveTo>
                  <a:lnTo>
                    <a:pt x="85725" y="31623"/>
                  </a:lnTo>
                  <a:lnTo>
                    <a:pt x="74041" y="48895"/>
                  </a:lnTo>
                  <a:lnTo>
                    <a:pt x="67183" y="43942"/>
                  </a:lnTo>
                  <a:lnTo>
                    <a:pt x="53467" y="6858"/>
                  </a:lnTo>
                  <a:lnTo>
                    <a:pt x="58039" y="0"/>
                  </a:lnTo>
                  <a:lnTo>
                    <a:pt x="84201" y="18796"/>
                  </a:lnTo>
                  <a:lnTo>
                    <a:pt x="87757" y="13589"/>
                  </a:lnTo>
                  <a:lnTo>
                    <a:pt x="94615" y="18542"/>
                  </a:lnTo>
                  <a:lnTo>
                    <a:pt x="91059" y="23749"/>
                  </a:lnTo>
                  <a:lnTo>
                    <a:pt x="99314" y="29718"/>
                  </a:lnTo>
                  <a:close/>
                  <a:moveTo>
                    <a:pt x="78740" y="26670"/>
                  </a:moveTo>
                  <a:lnTo>
                    <a:pt x="64643" y="16637"/>
                  </a:lnTo>
                  <a:lnTo>
                    <a:pt x="72136" y="36449"/>
                  </a:lnTo>
                  <a:close/>
                </a:path>
              </a:pathLst>
            </a:custGeom>
            <a:solidFill>
              <a:srgbClr val="373435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482219" y="325374"/>
              <a:ext cx="118618" cy="76327"/>
            </a:xfrm>
            <a:custGeom>
              <a:avLst/>
              <a:gdLst/>
              <a:ahLst/>
              <a:cxnLst/>
              <a:rect l="l" t="t" r="r" b="b"/>
              <a:pathLst>
                <a:path w="118618" h="76327">
                  <a:moveTo>
                    <a:pt x="32385" y="76327"/>
                  </a:moveTo>
                  <a:lnTo>
                    <a:pt x="18288" y="76327"/>
                  </a:lnTo>
                  <a:lnTo>
                    <a:pt x="18288" y="21336"/>
                  </a:lnTo>
                  <a:cubicBezTo>
                    <a:pt x="13081" y="26289"/>
                    <a:pt x="6985" y="29972"/>
                    <a:pt x="0" y="32385"/>
                  </a:cubicBezTo>
                  <a:lnTo>
                    <a:pt x="0" y="19177"/>
                  </a:lnTo>
                  <a:cubicBezTo>
                    <a:pt x="3683" y="17907"/>
                    <a:pt x="7747" y="15621"/>
                    <a:pt x="12065" y="12065"/>
                  </a:cubicBezTo>
                  <a:cubicBezTo>
                    <a:pt x="16383" y="8509"/>
                    <a:pt x="19304" y="4572"/>
                    <a:pt x="20955" y="0"/>
                  </a:cubicBezTo>
                  <a:lnTo>
                    <a:pt x="32385" y="0"/>
                  </a:lnTo>
                  <a:close/>
                  <a:moveTo>
                    <a:pt x="56769" y="381"/>
                  </a:moveTo>
                  <a:lnTo>
                    <a:pt x="86233" y="381"/>
                  </a:lnTo>
                  <a:cubicBezTo>
                    <a:pt x="92075" y="381"/>
                    <a:pt x="96393" y="635"/>
                    <a:pt x="99314" y="1143"/>
                  </a:cubicBezTo>
                  <a:cubicBezTo>
                    <a:pt x="102235" y="1651"/>
                    <a:pt x="104775" y="2667"/>
                    <a:pt x="107061" y="4191"/>
                  </a:cubicBezTo>
                  <a:cubicBezTo>
                    <a:pt x="109347" y="5715"/>
                    <a:pt x="111252" y="7874"/>
                    <a:pt x="112776" y="10541"/>
                  </a:cubicBezTo>
                  <a:cubicBezTo>
                    <a:pt x="114300" y="13208"/>
                    <a:pt x="115062" y="16129"/>
                    <a:pt x="115062" y="19431"/>
                  </a:cubicBezTo>
                  <a:cubicBezTo>
                    <a:pt x="115062" y="22987"/>
                    <a:pt x="114173" y="26162"/>
                    <a:pt x="112268" y="29210"/>
                  </a:cubicBezTo>
                  <a:cubicBezTo>
                    <a:pt x="110363" y="32258"/>
                    <a:pt x="107950" y="34417"/>
                    <a:pt x="104775" y="35941"/>
                  </a:cubicBezTo>
                  <a:cubicBezTo>
                    <a:pt x="109220" y="37211"/>
                    <a:pt x="112776" y="39497"/>
                    <a:pt x="115062" y="42799"/>
                  </a:cubicBezTo>
                  <a:cubicBezTo>
                    <a:pt x="117348" y="46101"/>
                    <a:pt x="118618" y="49784"/>
                    <a:pt x="118618" y="54229"/>
                  </a:cubicBezTo>
                  <a:cubicBezTo>
                    <a:pt x="118618" y="57785"/>
                    <a:pt x="117856" y="60960"/>
                    <a:pt x="116205" y="64262"/>
                  </a:cubicBezTo>
                  <a:cubicBezTo>
                    <a:pt x="114554" y="67564"/>
                    <a:pt x="112649" y="70231"/>
                    <a:pt x="109855" y="72136"/>
                  </a:cubicBezTo>
                  <a:cubicBezTo>
                    <a:pt x="107061" y="74041"/>
                    <a:pt x="103886" y="75311"/>
                    <a:pt x="99822" y="75692"/>
                  </a:cubicBezTo>
                  <a:cubicBezTo>
                    <a:pt x="97282" y="75946"/>
                    <a:pt x="91313" y="76073"/>
                    <a:pt x="81915" y="76200"/>
                  </a:cubicBezTo>
                  <a:lnTo>
                    <a:pt x="56769" y="76200"/>
                  </a:lnTo>
                  <a:close/>
                  <a:moveTo>
                    <a:pt x="71755" y="12954"/>
                  </a:moveTo>
                  <a:lnTo>
                    <a:pt x="71755" y="30480"/>
                  </a:lnTo>
                  <a:lnTo>
                    <a:pt x="81534" y="30480"/>
                  </a:lnTo>
                  <a:cubicBezTo>
                    <a:pt x="87376" y="30480"/>
                    <a:pt x="90932" y="30353"/>
                    <a:pt x="92329" y="30226"/>
                  </a:cubicBezTo>
                  <a:cubicBezTo>
                    <a:pt x="94869" y="29972"/>
                    <a:pt x="96901" y="29083"/>
                    <a:pt x="98298" y="27559"/>
                  </a:cubicBezTo>
                  <a:cubicBezTo>
                    <a:pt x="99695" y="26035"/>
                    <a:pt x="100457" y="24003"/>
                    <a:pt x="100457" y="21590"/>
                  </a:cubicBezTo>
                  <a:cubicBezTo>
                    <a:pt x="100457" y="19177"/>
                    <a:pt x="99822" y="17399"/>
                    <a:pt x="98552" y="15875"/>
                  </a:cubicBezTo>
                  <a:cubicBezTo>
                    <a:pt x="97282" y="14351"/>
                    <a:pt x="95377" y="13589"/>
                    <a:pt x="92837" y="13208"/>
                  </a:cubicBezTo>
                  <a:cubicBezTo>
                    <a:pt x="91440" y="13081"/>
                    <a:pt x="87122" y="12954"/>
                    <a:pt x="80137" y="12954"/>
                  </a:cubicBezTo>
                  <a:close/>
                  <a:moveTo>
                    <a:pt x="71755" y="43053"/>
                  </a:moveTo>
                  <a:lnTo>
                    <a:pt x="71755" y="63373"/>
                  </a:lnTo>
                  <a:lnTo>
                    <a:pt x="85598" y="63373"/>
                  </a:lnTo>
                  <a:cubicBezTo>
                    <a:pt x="90932" y="63373"/>
                    <a:pt x="94361" y="63119"/>
                    <a:pt x="95758" y="62992"/>
                  </a:cubicBezTo>
                  <a:cubicBezTo>
                    <a:pt x="98044" y="62611"/>
                    <a:pt x="99822" y="61468"/>
                    <a:pt x="101219" y="59944"/>
                  </a:cubicBezTo>
                  <a:cubicBezTo>
                    <a:pt x="102616" y="58420"/>
                    <a:pt x="103251" y="56134"/>
                    <a:pt x="103251" y="53467"/>
                  </a:cubicBezTo>
                  <a:cubicBezTo>
                    <a:pt x="103251" y="51181"/>
                    <a:pt x="102743" y="49276"/>
                    <a:pt x="101600" y="47625"/>
                  </a:cubicBezTo>
                  <a:cubicBezTo>
                    <a:pt x="100457" y="45974"/>
                    <a:pt x="99060" y="44831"/>
                    <a:pt x="96901" y="44069"/>
                  </a:cubicBezTo>
                  <a:cubicBezTo>
                    <a:pt x="94742" y="43307"/>
                    <a:pt x="90551" y="43053"/>
                    <a:pt x="83693" y="43053"/>
                  </a:cubicBezTo>
                  <a:close/>
                </a:path>
              </a:pathLst>
            </a:custGeom>
            <a:solidFill>
              <a:srgbClr val="373435"/>
            </a:solidFill>
          </p:spPr>
        </p:sp>
      </p:grpSp>
      <p:sp>
        <p:nvSpPr>
          <p:cNvPr id="37" name="Freeform 37"/>
          <p:cNvSpPr/>
          <p:nvPr/>
        </p:nvSpPr>
        <p:spPr>
          <a:xfrm>
            <a:off x="8013611" y="1257405"/>
            <a:ext cx="3219631" cy="3971925"/>
          </a:xfrm>
          <a:custGeom>
            <a:avLst/>
            <a:gdLst/>
            <a:ahLst/>
            <a:cxnLst/>
            <a:rect l="l" t="t" r="r" b="b"/>
            <a:pathLst>
              <a:path w="3219631" h="3971925">
                <a:moveTo>
                  <a:pt x="0" y="0"/>
                </a:moveTo>
                <a:lnTo>
                  <a:pt x="3219631" y="0"/>
                </a:lnTo>
                <a:lnTo>
                  <a:pt x="3219631" y="3971925"/>
                </a:lnTo>
                <a:lnTo>
                  <a:pt x="0" y="39719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8" r="-28"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7440987" y="774897"/>
            <a:ext cx="3487541" cy="546011"/>
          </a:xfrm>
          <a:custGeom>
            <a:avLst/>
            <a:gdLst/>
            <a:ahLst/>
            <a:cxnLst/>
            <a:rect l="l" t="t" r="r" b="b"/>
            <a:pathLst>
              <a:path w="3487541" h="546011">
                <a:moveTo>
                  <a:pt x="0" y="0"/>
                </a:moveTo>
                <a:lnTo>
                  <a:pt x="3487541" y="0"/>
                </a:lnTo>
                <a:lnTo>
                  <a:pt x="3487541" y="546011"/>
                </a:lnTo>
                <a:lnTo>
                  <a:pt x="0" y="5460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39" name="Group 39"/>
          <p:cNvGrpSpPr>
            <a:grpSpLocks noChangeAspect="1"/>
          </p:cNvGrpSpPr>
          <p:nvPr/>
        </p:nvGrpSpPr>
        <p:grpSpPr>
          <a:xfrm>
            <a:off x="5335753" y="2163204"/>
            <a:ext cx="3416113" cy="3326921"/>
            <a:chOff x="0" y="0"/>
            <a:chExt cx="4554817" cy="4435894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4554855" cy="4435983"/>
            </a:xfrm>
            <a:custGeom>
              <a:avLst/>
              <a:gdLst/>
              <a:ahLst/>
              <a:cxnLst/>
              <a:rect l="l" t="t" r="r" b="b"/>
              <a:pathLst>
                <a:path w="4554855" h="4435983">
                  <a:moveTo>
                    <a:pt x="1348105" y="0"/>
                  </a:moveTo>
                  <a:lnTo>
                    <a:pt x="0" y="2975610"/>
                  </a:lnTo>
                  <a:lnTo>
                    <a:pt x="187452" y="3029839"/>
                  </a:lnTo>
                  <a:lnTo>
                    <a:pt x="3237738" y="4422394"/>
                  </a:lnTo>
                  <a:cubicBezTo>
                    <a:pt x="3257550" y="4431665"/>
                    <a:pt x="3276346" y="4435983"/>
                    <a:pt x="3294253" y="4435983"/>
                  </a:cubicBezTo>
                  <a:cubicBezTo>
                    <a:pt x="3325241" y="4435983"/>
                    <a:pt x="3353181" y="4422902"/>
                    <a:pt x="3378708" y="4399661"/>
                  </a:cubicBezTo>
                  <a:lnTo>
                    <a:pt x="3458845" y="4220337"/>
                  </a:lnTo>
                  <a:lnTo>
                    <a:pt x="3741928" y="4347845"/>
                  </a:lnTo>
                  <a:cubicBezTo>
                    <a:pt x="3784600" y="4234180"/>
                    <a:pt x="3864737" y="4158488"/>
                    <a:pt x="3973322" y="4114292"/>
                  </a:cubicBezTo>
                  <a:cubicBezTo>
                    <a:pt x="3930650" y="3923665"/>
                    <a:pt x="4021201" y="3735578"/>
                    <a:pt x="4045712" y="3662299"/>
                  </a:cubicBezTo>
                  <a:lnTo>
                    <a:pt x="4186555" y="3461512"/>
                  </a:lnTo>
                  <a:lnTo>
                    <a:pt x="4348099" y="3474085"/>
                  </a:lnTo>
                  <a:lnTo>
                    <a:pt x="4441190" y="3349117"/>
                  </a:lnTo>
                  <a:lnTo>
                    <a:pt x="4448937" y="3102991"/>
                  </a:lnTo>
                  <a:lnTo>
                    <a:pt x="4393311" y="3043682"/>
                  </a:lnTo>
                  <a:cubicBezTo>
                    <a:pt x="4406265" y="2974213"/>
                    <a:pt x="4406265" y="2897251"/>
                    <a:pt x="4469511" y="2856865"/>
                  </a:cubicBezTo>
                  <a:lnTo>
                    <a:pt x="4517390" y="2714244"/>
                  </a:lnTo>
                  <a:cubicBezTo>
                    <a:pt x="4490212" y="2617089"/>
                    <a:pt x="4500626" y="2509774"/>
                    <a:pt x="4554855" y="2391029"/>
                  </a:cubicBezTo>
                  <a:lnTo>
                    <a:pt x="4358386" y="2249678"/>
                  </a:lnTo>
                  <a:cubicBezTo>
                    <a:pt x="4235577" y="2214372"/>
                    <a:pt x="4200652" y="2146173"/>
                    <a:pt x="4297680" y="2032508"/>
                  </a:cubicBezTo>
                  <a:lnTo>
                    <a:pt x="4031361" y="1920113"/>
                  </a:lnTo>
                  <a:cubicBezTo>
                    <a:pt x="3970655" y="2003425"/>
                    <a:pt x="3952494" y="2099437"/>
                    <a:pt x="3965448" y="2207895"/>
                  </a:cubicBezTo>
                  <a:lnTo>
                    <a:pt x="3965448" y="2207895"/>
                  </a:lnTo>
                  <a:lnTo>
                    <a:pt x="3138170" y="1817878"/>
                  </a:lnTo>
                  <a:lnTo>
                    <a:pt x="3478149" y="999871"/>
                  </a:lnTo>
                  <a:lnTo>
                    <a:pt x="1348105" y="0"/>
                  </a:lnTo>
                  <a:close/>
                </a:path>
              </a:pathLst>
            </a:custGeom>
            <a:blipFill>
              <a:blip r:embed="rId12"/>
              <a:stretch>
                <a:fillRect l="-24" t="-56" r="-27" b="-100"/>
              </a:stretch>
            </a:blipFill>
          </p:spPr>
        </p:sp>
      </p:grpSp>
      <p:grpSp>
        <p:nvGrpSpPr>
          <p:cNvPr id="41" name="Group 41"/>
          <p:cNvGrpSpPr>
            <a:grpSpLocks noChangeAspect="1"/>
          </p:cNvGrpSpPr>
          <p:nvPr/>
        </p:nvGrpSpPr>
        <p:grpSpPr>
          <a:xfrm>
            <a:off x="544001" y="5426659"/>
            <a:ext cx="1784261" cy="401945"/>
            <a:chOff x="0" y="0"/>
            <a:chExt cx="1784261" cy="401942"/>
          </a:xfrm>
        </p:grpSpPr>
        <p:sp>
          <p:nvSpPr>
            <p:cNvPr id="42" name="Freeform 42"/>
            <p:cNvSpPr/>
            <p:nvPr/>
          </p:nvSpPr>
          <p:spPr>
            <a:xfrm>
              <a:off x="63373" y="63500"/>
              <a:ext cx="990092" cy="220599"/>
            </a:xfrm>
            <a:custGeom>
              <a:avLst/>
              <a:gdLst/>
              <a:ahLst/>
              <a:cxnLst/>
              <a:rect l="l" t="t" r="r" b="b"/>
              <a:pathLst>
                <a:path w="990092" h="220599">
                  <a:moveTo>
                    <a:pt x="127" y="147574"/>
                  </a:moveTo>
                  <a:lnTo>
                    <a:pt x="41656" y="143383"/>
                  </a:lnTo>
                  <a:cubicBezTo>
                    <a:pt x="44323" y="157353"/>
                    <a:pt x="49276" y="167767"/>
                    <a:pt x="56642" y="174244"/>
                  </a:cubicBezTo>
                  <a:cubicBezTo>
                    <a:pt x="64262" y="180721"/>
                    <a:pt x="74549" y="184023"/>
                    <a:pt x="87503" y="184023"/>
                  </a:cubicBezTo>
                  <a:cubicBezTo>
                    <a:pt x="101092" y="184023"/>
                    <a:pt x="111379" y="181102"/>
                    <a:pt x="118364" y="175133"/>
                  </a:cubicBezTo>
                  <a:cubicBezTo>
                    <a:pt x="125095" y="169545"/>
                    <a:pt x="128651" y="162687"/>
                    <a:pt x="128651" y="154686"/>
                  </a:cubicBezTo>
                  <a:cubicBezTo>
                    <a:pt x="128651" y="149606"/>
                    <a:pt x="127127" y="145542"/>
                    <a:pt x="124206" y="141859"/>
                  </a:cubicBezTo>
                  <a:cubicBezTo>
                    <a:pt x="121285" y="138176"/>
                    <a:pt x="116205" y="135382"/>
                    <a:pt x="108966" y="132715"/>
                  </a:cubicBezTo>
                  <a:cubicBezTo>
                    <a:pt x="104267" y="130937"/>
                    <a:pt x="92837" y="128016"/>
                    <a:pt x="75184" y="123571"/>
                  </a:cubicBezTo>
                  <a:cubicBezTo>
                    <a:pt x="52578" y="117983"/>
                    <a:pt x="36576" y="110744"/>
                    <a:pt x="27559" y="102489"/>
                  </a:cubicBezTo>
                  <a:cubicBezTo>
                    <a:pt x="14605" y="90551"/>
                    <a:pt x="8128" y="76327"/>
                    <a:pt x="8128" y="59436"/>
                  </a:cubicBezTo>
                  <a:cubicBezTo>
                    <a:pt x="8128" y="48768"/>
                    <a:pt x="11049" y="38354"/>
                    <a:pt x="17272" y="29210"/>
                  </a:cubicBezTo>
                  <a:cubicBezTo>
                    <a:pt x="23495" y="19685"/>
                    <a:pt x="32004" y="12573"/>
                    <a:pt x="43434" y="7493"/>
                  </a:cubicBezTo>
                  <a:cubicBezTo>
                    <a:pt x="54864" y="2413"/>
                    <a:pt x="68707" y="0"/>
                    <a:pt x="84836" y="0"/>
                  </a:cubicBezTo>
                  <a:cubicBezTo>
                    <a:pt x="110998" y="0"/>
                    <a:pt x="131064" y="5969"/>
                    <a:pt x="144272" y="17780"/>
                  </a:cubicBezTo>
                  <a:cubicBezTo>
                    <a:pt x="157480" y="29337"/>
                    <a:pt x="164592" y="45085"/>
                    <a:pt x="165100" y="65024"/>
                  </a:cubicBezTo>
                  <a:lnTo>
                    <a:pt x="122428" y="66548"/>
                  </a:lnTo>
                  <a:cubicBezTo>
                    <a:pt x="120650" y="55499"/>
                    <a:pt x="116840" y="47498"/>
                    <a:pt x="110998" y="42799"/>
                  </a:cubicBezTo>
                  <a:cubicBezTo>
                    <a:pt x="104775" y="38100"/>
                    <a:pt x="96012" y="35687"/>
                    <a:pt x="84201" y="35687"/>
                  </a:cubicBezTo>
                  <a:cubicBezTo>
                    <a:pt x="71882" y="35687"/>
                    <a:pt x="62103" y="38354"/>
                    <a:pt x="55372" y="43434"/>
                  </a:cubicBezTo>
                  <a:cubicBezTo>
                    <a:pt x="50927" y="46736"/>
                    <a:pt x="48641" y="51181"/>
                    <a:pt x="48641" y="56769"/>
                  </a:cubicBezTo>
                  <a:cubicBezTo>
                    <a:pt x="48641" y="61849"/>
                    <a:pt x="50673" y="65913"/>
                    <a:pt x="55118" y="69596"/>
                  </a:cubicBezTo>
                  <a:cubicBezTo>
                    <a:pt x="60452" y="74295"/>
                    <a:pt x="73406" y="79121"/>
                    <a:pt x="93980" y="83820"/>
                  </a:cubicBezTo>
                  <a:cubicBezTo>
                    <a:pt x="114554" y="88900"/>
                    <a:pt x="129921" y="93853"/>
                    <a:pt x="139827" y="99314"/>
                  </a:cubicBezTo>
                  <a:cubicBezTo>
                    <a:pt x="149479" y="104648"/>
                    <a:pt x="157480" y="111760"/>
                    <a:pt x="163068" y="121031"/>
                  </a:cubicBezTo>
                  <a:cubicBezTo>
                    <a:pt x="168656" y="129921"/>
                    <a:pt x="171323" y="141224"/>
                    <a:pt x="171323" y="154940"/>
                  </a:cubicBezTo>
                  <a:cubicBezTo>
                    <a:pt x="171323" y="167132"/>
                    <a:pt x="168021" y="178435"/>
                    <a:pt x="161290" y="189103"/>
                  </a:cubicBezTo>
                  <a:cubicBezTo>
                    <a:pt x="154559" y="199771"/>
                    <a:pt x="145161" y="207518"/>
                    <a:pt x="132715" y="212852"/>
                  </a:cubicBezTo>
                  <a:cubicBezTo>
                    <a:pt x="120650" y="217932"/>
                    <a:pt x="105410" y="220599"/>
                    <a:pt x="86868" y="220599"/>
                  </a:cubicBezTo>
                  <a:cubicBezTo>
                    <a:pt x="60325" y="220599"/>
                    <a:pt x="39751" y="214376"/>
                    <a:pt x="25654" y="201930"/>
                  </a:cubicBezTo>
                  <a:cubicBezTo>
                    <a:pt x="11303" y="189738"/>
                    <a:pt x="3048" y="171704"/>
                    <a:pt x="0" y="147955"/>
                  </a:cubicBezTo>
                  <a:close/>
                  <a:moveTo>
                    <a:pt x="308229" y="216408"/>
                  </a:moveTo>
                  <a:lnTo>
                    <a:pt x="308229" y="193294"/>
                  </a:lnTo>
                  <a:cubicBezTo>
                    <a:pt x="302641" y="201549"/>
                    <a:pt x="295275" y="208153"/>
                    <a:pt x="286131" y="212852"/>
                  </a:cubicBezTo>
                  <a:cubicBezTo>
                    <a:pt x="277368" y="217932"/>
                    <a:pt x="267589" y="220218"/>
                    <a:pt x="257556" y="220218"/>
                  </a:cubicBezTo>
                  <a:cubicBezTo>
                    <a:pt x="247269" y="220218"/>
                    <a:pt x="238125" y="217805"/>
                    <a:pt x="229870" y="213360"/>
                  </a:cubicBezTo>
                  <a:cubicBezTo>
                    <a:pt x="221615" y="208915"/>
                    <a:pt x="215773" y="202438"/>
                    <a:pt x="212217" y="194056"/>
                  </a:cubicBezTo>
                  <a:cubicBezTo>
                    <a:pt x="208407" y="185801"/>
                    <a:pt x="206629" y="174498"/>
                    <a:pt x="206629" y="159893"/>
                  </a:cubicBezTo>
                  <a:lnTo>
                    <a:pt x="206629" y="62357"/>
                  </a:lnTo>
                  <a:lnTo>
                    <a:pt x="246888" y="62357"/>
                  </a:lnTo>
                  <a:lnTo>
                    <a:pt x="246888" y="133350"/>
                  </a:lnTo>
                  <a:cubicBezTo>
                    <a:pt x="246888" y="155067"/>
                    <a:pt x="247777" y="168402"/>
                    <a:pt x="249301" y="173101"/>
                  </a:cubicBezTo>
                  <a:cubicBezTo>
                    <a:pt x="250825" y="178181"/>
                    <a:pt x="253365" y="181991"/>
                    <a:pt x="257302" y="184658"/>
                  </a:cubicBezTo>
                  <a:cubicBezTo>
                    <a:pt x="261366" y="187579"/>
                    <a:pt x="266446" y="189103"/>
                    <a:pt x="272288" y="189103"/>
                  </a:cubicBezTo>
                  <a:cubicBezTo>
                    <a:pt x="279400" y="189103"/>
                    <a:pt x="285496" y="187071"/>
                    <a:pt x="291084" y="183515"/>
                  </a:cubicBezTo>
                  <a:cubicBezTo>
                    <a:pt x="296418" y="179705"/>
                    <a:pt x="300228" y="174879"/>
                    <a:pt x="302260" y="169291"/>
                  </a:cubicBezTo>
                  <a:cubicBezTo>
                    <a:pt x="304292" y="163322"/>
                    <a:pt x="305181" y="149733"/>
                    <a:pt x="305181" y="127381"/>
                  </a:cubicBezTo>
                  <a:lnTo>
                    <a:pt x="305181" y="62357"/>
                  </a:lnTo>
                  <a:lnTo>
                    <a:pt x="345567" y="62357"/>
                  </a:lnTo>
                  <a:lnTo>
                    <a:pt x="345567" y="216408"/>
                  </a:lnTo>
                  <a:close/>
                  <a:moveTo>
                    <a:pt x="385318" y="216408"/>
                  </a:moveTo>
                  <a:lnTo>
                    <a:pt x="385318" y="3810"/>
                  </a:lnTo>
                  <a:lnTo>
                    <a:pt x="425577" y="3810"/>
                  </a:lnTo>
                  <a:lnTo>
                    <a:pt x="425577" y="80391"/>
                  </a:lnTo>
                  <a:cubicBezTo>
                    <a:pt x="437896" y="66167"/>
                    <a:pt x="452628" y="59055"/>
                    <a:pt x="469646" y="59055"/>
                  </a:cubicBezTo>
                  <a:cubicBezTo>
                    <a:pt x="488442" y="59055"/>
                    <a:pt x="503809" y="65913"/>
                    <a:pt x="515874" y="79502"/>
                  </a:cubicBezTo>
                  <a:cubicBezTo>
                    <a:pt x="527939" y="92837"/>
                    <a:pt x="534162" y="112395"/>
                    <a:pt x="534162" y="138049"/>
                  </a:cubicBezTo>
                  <a:cubicBezTo>
                    <a:pt x="534162" y="164465"/>
                    <a:pt x="527939" y="184658"/>
                    <a:pt x="515620" y="198882"/>
                  </a:cubicBezTo>
                  <a:cubicBezTo>
                    <a:pt x="503301" y="213106"/>
                    <a:pt x="487934" y="220218"/>
                    <a:pt x="470281" y="220218"/>
                  </a:cubicBezTo>
                  <a:cubicBezTo>
                    <a:pt x="461772" y="220218"/>
                    <a:pt x="452882" y="217805"/>
                    <a:pt x="444627" y="213360"/>
                  </a:cubicBezTo>
                  <a:cubicBezTo>
                    <a:pt x="436118" y="208915"/>
                    <a:pt x="428752" y="202438"/>
                    <a:pt x="422529" y="193802"/>
                  </a:cubicBezTo>
                  <a:lnTo>
                    <a:pt x="422529" y="216408"/>
                  </a:lnTo>
                  <a:close/>
                  <a:moveTo>
                    <a:pt x="425069" y="136271"/>
                  </a:moveTo>
                  <a:cubicBezTo>
                    <a:pt x="425069" y="152273"/>
                    <a:pt x="427736" y="164211"/>
                    <a:pt x="432689" y="171958"/>
                  </a:cubicBezTo>
                  <a:cubicBezTo>
                    <a:pt x="439420" y="182880"/>
                    <a:pt x="448818" y="188341"/>
                    <a:pt x="460375" y="188341"/>
                  </a:cubicBezTo>
                  <a:cubicBezTo>
                    <a:pt x="469519" y="188341"/>
                    <a:pt x="477139" y="184531"/>
                    <a:pt x="483362" y="176784"/>
                  </a:cubicBezTo>
                  <a:cubicBezTo>
                    <a:pt x="489585" y="169037"/>
                    <a:pt x="492760" y="156845"/>
                    <a:pt x="492760" y="140208"/>
                  </a:cubicBezTo>
                  <a:cubicBezTo>
                    <a:pt x="492760" y="122682"/>
                    <a:pt x="489585" y="109982"/>
                    <a:pt x="483362" y="101854"/>
                  </a:cubicBezTo>
                  <a:cubicBezTo>
                    <a:pt x="476885" y="94107"/>
                    <a:pt x="468884" y="90297"/>
                    <a:pt x="458978" y="90297"/>
                  </a:cubicBezTo>
                  <a:cubicBezTo>
                    <a:pt x="449326" y="90297"/>
                    <a:pt x="441325" y="94107"/>
                    <a:pt x="434848" y="101600"/>
                  </a:cubicBezTo>
                  <a:cubicBezTo>
                    <a:pt x="428371" y="109347"/>
                    <a:pt x="425196" y="120904"/>
                    <a:pt x="425196" y="136398"/>
                  </a:cubicBezTo>
                  <a:close/>
                  <a:moveTo>
                    <a:pt x="696341" y="216408"/>
                  </a:moveTo>
                  <a:lnTo>
                    <a:pt x="696341" y="39751"/>
                  </a:lnTo>
                  <a:lnTo>
                    <a:pt x="633857" y="39751"/>
                  </a:lnTo>
                  <a:lnTo>
                    <a:pt x="633857" y="3810"/>
                  </a:lnTo>
                  <a:lnTo>
                    <a:pt x="800989" y="3810"/>
                  </a:lnTo>
                  <a:lnTo>
                    <a:pt x="800989" y="39751"/>
                  </a:lnTo>
                  <a:lnTo>
                    <a:pt x="739013" y="39751"/>
                  </a:lnTo>
                  <a:lnTo>
                    <a:pt x="739013" y="216408"/>
                  </a:lnTo>
                  <a:close/>
                  <a:moveTo>
                    <a:pt x="828802" y="216408"/>
                  </a:moveTo>
                  <a:lnTo>
                    <a:pt x="828802" y="3810"/>
                  </a:lnTo>
                  <a:lnTo>
                    <a:pt x="897001" y="3810"/>
                  </a:lnTo>
                  <a:cubicBezTo>
                    <a:pt x="922909" y="3810"/>
                    <a:pt x="939673" y="4699"/>
                    <a:pt x="947674" y="7112"/>
                  </a:cubicBezTo>
                  <a:cubicBezTo>
                    <a:pt x="959739" y="10033"/>
                    <a:pt x="969772" y="17272"/>
                    <a:pt x="978027" y="27940"/>
                  </a:cubicBezTo>
                  <a:cubicBezTo>
                    <a:pt x="986028" y="38608"/>
                    <a:pt x="990092" y="52324"/>
                    <a:pt x="990092" y="69215"/>
                  </a:cubicBezTo>
                  <a:cubicBezTo>
                    <a:pt x="990092" y="82296"/>
                    <a:pt x="987679" y="93218"/>
                    <a:pt x="982980" y="102235"/>
                  </a:cubicBezTo>
                  <a:cubicBezTo>
                    <a:pt x="978281" y="111252"/>
                    <a:pt x="972439" y="118237"/>
                    <a:pt x="965327" y="123317"/>
                  </a:cubicBezTo>
                  <a:cubicBezTo>
                    <a:pt x="957961" y="128397"/>
                    <a:pt x="950595" y="131572"/>
                    <a:pt x="943229" y="133350"/>
                  </a:cubicBezTo>
                  <a:cubicBezTo>
                    <a:pt x="932942" y="135128"/>
                    <a:pt x="918210" y="136271"/>
                    <a:pt x="899033" y="136271"/>
                  </a:cubicBezTo>
                  <a:lnTo>
                    <a:pt x="871347" y="136271"/>
                  </a:lnTo>
                  <a:lnTo>
                    <a:pt x="871347" y="216408"/>
                  </a:lnTo>
                  <a:close/>
                  <a:moveTo>
                    <a:pt x="871347" y="39751"/>
                  </a:moveTo>
                  <a:lnTo>
                    <a:pt x="871347" y="100330"/>
                  </a:lnTo>
                  <a:lnTo>
                    <a:pt x="894588" y="100330"/>
                  </a:lnTo>
                  <a:cubicBezTo>
                    <a:pt x="911352" y="100330"/>
                    <a:pt x="922528" y="99187"/>
                    <a:pt x="928116" y="97028"/>
                  </a:cubicBezTo>
                  <a:cubicBezTo>
                    <a:pt x="933704" y="94615"/>
                    <a:pt x="938149" y="91059"/>
                    <a:pt x="941324" y="86360"/>
                  </a:cubicBezTo>
                  <a:cubicBezTo>
                    <a:pt x="944499" y="81661"/>
                    <a:pt x="946023" y="76200"/>
                    <a:pt x="946023" y="69723"/>
                  </a:cubicBezTo>
                  <a:cubicBezTo>
                    <a:pt x="946023" y="61976"/>
                    <a:pt x="943610" y="55753"/>
                    <a:pt x="939292" y="50673"/>
                  </a:cubicBezTo>
                  <a:cubicBezTo>
                    <a:pt x="934974" y="45593"/>
                    <a:pt x="929259" y="42418"/>
                    <a:pt x="922274" y="41148"/>
                  </a:cubicBezTo>
                  <a:cubicBezTo>
                    <a:pt x="917321" y="40259"/>
                    <a:pt x="907288" y="39624"/>
                    <a:pt x="891921" y="39624"/>
                  </a:cubicBezTo>
                  <a:close/>
                </a:path>
              </a:pathLst>
            </a:custGeom>
            <a:solidFill>
              <a:srgbClr val="373435"/>
            </a:solidFill>
          </p:spPr>
        </p:sp>
        <p:sp>
          <p:nvSpPr>
            <p:cNvPr id="43" name="Freeform 43"/>
            <p:cNvSpPr/>
            <p:nvPr/>
          </p:nvSpPr>
          <p:spPr>
            <a:xfrm>
              <a:off x="1164082" y="67310"/>
              <a:ext cx="556641" cy="271272"/>
            </a:xfrm>
            <a:custGeom>
              <a:avLst/>
              <a:gdLst/>
              <a:ahLst/>
              <a:cxnLst/>
              <a:rect l="l" t="t" r="r" b="b"/>
              <a:pathLst>
                <a:path w="556641" h="271272">
                  <a:moveTo>
                    <a:pt x="0" y="212598"/>
                  </a:moveTo>
                  <a:lnTo>
                    <a:pt x="0" y="0"/>
                  </a:lnTo>
                  <a:lnTo>
                    <a:pt x="63881" y="0"/>
                  </a:lnTo>
                  <a:lnTo>
                    <a:pt x="101854" y="144907"/>
                  </a:lnTo>
                  <a:lnTo>
                    <a:pt x="138811" y="0"/>
                  </a:lnTo>
                  <a:lnTo>
                    <a:pt x="202946" y="0"/>
                  </a:lnTo>
                  <a:lnTo>
                    <a:pt x="202946" y="212598"/>
                  </a:lnTo>
                  <a:lnTo>
                    <a:pt x="163576" y="212598"/>
                  </a:lnTo>
                  <a:lnTo>
                    <a:pt x="163576" y="45212"/>
                  </a:lnTo>
                  <a:lnTo>
                    <a:pt x="121793" y="212725"/>
                  </a:lnTo>
                  <a:lnTo>
                    <a:pt x="80899" y="212725"/>
                  </a:lnTo>
                  <a:lnTo>
                    <a:pt x="39751" y="45212"/>
                  </a:lnTo>
                  <a:lnTo>
                    <a:pt x="39497" y="212725"/>
                  </a:lnTo>
                  <a:close/>
                  <a:moveTo>
                    <a:pt x="275463" y="106045"/>
                  </a:moveTo>
                  <a:lnTo>
                    <a:pt x="239014" y="99568"/>
                  </a:lnTo>
                  <a:cubicBezTo>
                    <a:pt x="243078" y="84455"/>
                    <a:pt x="250190" y="73406"/>
                    <a:pt x="260223" y="66040"/>
                  </a:cubicBezTo>
                  <a:cubicBezTo>
                    <a:pt x="270510" y="58928"/>
                    <a:pt x="285242" y="55372"/>
                    <a:pt x="305181" y="55372"/>
                  </a:cubicBezTo>
                  <a:cubicBezTo>
                    <a:pt x="323088" y="55372"/>
                    <a:pt x="336677" y="57404"/>
                    <a:pt x="345440" y="61849"/>
                  </a:cubicBezTo>
                  <a:cubicBezTo>
                    <a:pt x="353949" y="66040"/>
                    <a:pt x="360426" y="71374"/>
                    <a:pt x="363982" y="78232"/>
                  </a:cubicBezTo>
                  <a:cubicBezTo>
                    <a:pt x="367538" y="84709"/>
                    <a:pt x="369316" y="96901"/>
                    <a:pt x="369316" y="114808"/>
                  </a:cubicBezTo>
                  <a:lnTo>
                    <a:pt x="368681" y="162306"/>
                  </a:lnTo>
                  <a:cubicBezTo>
                    <a:pt x="368681" y="175641"/>
                    <a:pt x="369316" y="185801"/>
                    <a:pt x="370713" y="192024"/>
                  </a:cubicBezTo>
                  <a:cubicBezTo>
                    <a:pt x="371856" y="198501"/>
                    <a:pt x="374269" y="205359"/>
                    <a:pt x="377825" y="212852"/>
                  </a:cubicBezTo>
                  <a:lnTo>
                    <a:pt x="337820" y="212852"/>
                  </a:lnTo>
                  <a:cubicBezTo>
                    <a:pt x="336931" y="210185"/>
                    <a:pt x="335407" y="206375"/>
                    <a:pt x="334010" y="200914"/>
                  </a:cubicBezTo>
                  <a:cubicBezTo>
                    <a:pt x="333375" y="198501"/>
                    <a:pt x="332867" y="196723"/>
                    <a:pt x="332486" y="196215"/>
                  </a:cubicBezTo>
                  <a:cubicBezTo>
                    <a:pt x="325755" y="203073"/>
                    <a:pt x="318389" y="208153"/>
                    <a:pt x="310388" y="211709"/>
                  </a:cubicBezTo>
                  <a:cubicBezTo>
                    <a:pt x="302387" y="215011"/>
                    <a:pt x="294259" y="216789"/>
                    <a:pt x="285369" y="216789"/>
                  </a:cubicBezTo>
                  <a:cubicBezTo>
                    <a:pt x="269748" y="216789"/>
                    <a:pt x="257429" y="212344"/>
                    <a:pt x="248285" y="203708"/>
                  </a:cubicBezTo>
                  <a:cubicBezTo>
                    <a:pt x="239141" y="195453"/>
                    <a:pt x="234696" y="184404"/>
                    <a:pt x="234696" y="171323"/>
                  </a:cubicBezTo>
                  <a:cubicBezTo>
                    <a:pt x="234696" y="162433"/>
                    <a:pt x="236728" y="154686"/>
                    <a:pt x="240919" y="147828"/>
                  </a:cubicBezTo>
                  <a:cubicBezTo>
                    <a:pt x="245110" y="140970"/>
                    <a:pt x="250952" y="135890"/>
                    <a:pt x="258318" y="132334"/>
                  </a:cubicBezTo>
                  <a:cubicBezTo>
                    <a:pt x="265684" y="128524"/>
                    <a:pt x="276225" y="125476"/>
                    <a:pt x="290449" y="122809"/>
                  </a:cubicBezTo>
                  <a:cubicBezTo>
                    <a:pt x="309245" y="119253"/>
                    <a:pt x="322199" y="115697"/>
                    <a:pt x="329565" y="112776"/>
                  </a:cubicBezTo>
                  <a:lnTo>
                    <a:pt x="329565" y="108585"/>
                  </a:lnTo>
                  <a:cubicBezTo>
                    <a:pt x="329565" y="100584"/>
                    <a:pt x="327787" y="94869"/>
                    <a:pt x="323977" y="91694"/>
                  </a:cubicBezTo>
                  <a:cubicBezTo>
                    <a:pt x="319913" y="88392"/>
                    <a:pt x="312801" y="86614"/>
                    <a:pt x="302260" y="86614"/>
                  </a:cubicBezTo>
                  <a:cubicBezTo>
                    <a:pt x="294894" y="86614"/>
                    <a:pt x="289306" y="88138"/>
                    <a:pt x="285242" y="91059"/>
                  </a:cubicBezTo>
                  <a:cubicBezTo>
                    <a:pt x="281432" y="93726"/>
                    <a:pt x="278130" y="98806"/>
                    <a:pt x="275590" y="106172"/>
                  </a:cubicBezTo>
                  <a:close/>
                  <a:moveTo>
                    <a:pt x="329565" y="139065"/>
                  </a:moveTo>
                  <a:cubicBezTo>
                    <a:pt x="324612" y="140843"/>
                    <a:pt x="316357" y="142875"/>
                    <a:pt x="305181" y="145288"/>
                  </a:cubicBezTo>
                  <a:cubicBezTo>
                    <a:pt x="294005" y="147701"/>
                    <a:pt x="286639" y="149987"/>
                    <a:pt x="283083" y="152400"/>
                  </a:cubicBezTo>
                  <a:cubicBezTo>
                    <a:pt x="277749" y="156210"/>
                    <a:pt x="275082" y="161036"/>
                    <a:pt x="275082" y="166624"/>
                  </a:cubicBezTo>
                  <a:cubicBezTo>
                    <a:pt x="275082" y="172212"/>
                    <a:pt x="277114" y="177292"/>
                    <a:pt x="281559" y="181483"/>
                  </a:cubicBezTo>
                  <a:cubicBezTo>
                    <a:pt x="285623" y="185674"/>
                    <a:pt x="290957" y="187706"/>
                    <a:pt x="297434" y="187706"/>
                  </a:cubicBezTo>
                  <a:cubicBezTo>
                    <a:pt x="304800" y="187706"/>
                    <a:pt x="311912" y="185293"/>
                    <a:pt x="318262" y="180594"/>
                  </a:cubicBezTo>
                  <a:cubicBezTo>
                    <a:pt x="323215" y="176784"/>
                    <a:pt x="326517" y="172339"/>
                    <a:pt x="327914" y="166878"/>
                  </a:cubicBezTo>
                  <a:cubicBezTo>
                    <a:pt x="328803" y="163322"/>
                    <a:pt x="329438" y="156845"/>
                    <a:pt x="329438" y="146939"/>
                  </a:cubicBezTo>
                  <a:close/>
                  <a:moveTo>
                    <a:pt x="407797" y="58547"/>
                  </a:moveTo>
                  <a:lnTo>
                    <a:pt x="445516" y="58547"/>
                  </a:lnTo>
                  <a:lnTo>
                    <a:pt x="445516" y="81153"/>
                  </a:lnTo>
                  <a:cubicBezTo>
                    <a:pt x="450469" y="73406"/>
                    <a:pt x="456946" y="67183"/>
                    <a:pt x="465201" y="62484"/>
                  </a:cubicBezTo>
                  <a:cubicBezTo>
                    <a:pt x="473710" y="57785"/>
                    <a:pt x="482854" y="55372"/>
                    <a:pt x="493141" y="55372"/>
                  </a:cubicBezTo>
                  <a:cubicBezTo>
                    <a:pt x="510794" y="55372"/>
                    <a:pt x="525780" y="62484"/>
                    <a:pt x="538099" y="76454"/>
                  </a:cubicBezTo>
                  <a:cubicBezTo>
                    <a:pt x="550418" y="90424"/>
                    <a:pt x="556641" y="109982"/>
                    <a:pt x="556641" y="135001"/>
                  </a:cubicBezTo>
                  <a:cubicBezTo>
                    <a:pt x="556641" y="160782"/>
                    <a:pt x="550418" y="180975"/>
                    <a:pt x="538099" y="195326"/>
                  </a:cubicBezTo>
                  <a:cubicBezTo>
                    <a:pt x="525399" y="209550"/>
                    <a:pt x="510413" y="216662"/>
                    <a:pt x="492760" y="216662"/>
                  </a:cubicBezTo>
                  <a:cubicBezTo>
                    <a:pt x="484251" y="216662"/>
                    <a:pt x="476631" y="214884"/>
                    <a:pt x="469773" y="211582"/>
                  </a:cubicBezTo>
                  <a:cubicBezTo>
                    <a:pt x="462661" y="208026"/>
                    <a:pt x="455676" y="202438"/>
                    <a:pt x="448056" y="194056"/>
                  </a:cubicBezTo>
                  <a:lnTo>
                    <a:pt x="448056" y="271272"/>
                  </a:lnTo>
                  <a:lnTo>
                    <a:pt x="407797" y="271272"/>
                  </a:lnTo>
                  <a:close/>
                  <a:moveTo>
                    <a:pt x="447548" y="133096"/>
                  </a:moveTo>
                  <a:cubicBezTo>
                    <a:pt x="447548" y="150622"/>
                    <a:pt x="451104" y="163322"/>
                    <a:pt x="457835" y="171704"/>
                  </a:cubicBezTo>
                  <a:cubicBezTo>
                    <a:pt x="464566" y="180086"/>
                    <a:pt x="472821" y="184150"/>
                    <a:pt x="482600" y="184150"/>
                  </a:cubicBezTo>
                  <a:cubicBezTo>
                    <a:pt x="491998" y="184150"/>
                    <a:pt x="499618" y="180340"/>
                    <a:pt x="505841" y="172593"/>
                  </a:cubicBezTo>
                  <a:cubicBezTo>
                    <a:pt x="512318" y="165227"/>
                    <a:pt x="515239" y="152654"/>
                    <a:pt x="515239" y="135128"/>
                  </a:cubicBezTo>
                  <a:cubicBezTo>
                    <a:pt x="515239" y="119126"/>
                    <a:pt x="512064" y="106934"/>
                    <a:pt x="505587" y="99187"/>
                  </a:cubicBezTo>
                  <a:cubicBezTo>
                    <a:pt x="499364" y="91186"/>
                    <a:pt x="491490" y="87249"/>
                    <a:pt x="482092" y="87249"/>
                  </a:cubicBezTo>
                  <a:cubicBezTo>
                    <a:pt x="472059" y="87249"/>
                    <a:pt x="463804" y="91059"/>
                    <a:pt x="457327" y="98806"/>
                  </a:cubicBezTo>
                  <a:cubicBezTo>
                    <a:pt x="450850" y="106553"/>
                    <a:pt x="447675" y="117856"/>
                    <a:pt x="447675" y="132969"/>
                  </a:cubicBezTo>
                </a:path>
              </a:pathLst>
            </a:custGeom>
            <a:solidFill>
              <a:srgbClr val="373435"/>
            </a:solidFill>
          </p:spPr>
        </p:sp>
      </p:grpSp>
      <p:grpSp>
        <p:nvGrpSpPr>
          <p:cNvPr id="44" name="Group 44"/>
          <p:cNvGrpSpPr>
            <a:grpSpLocks noChangeAspect="1"/>
          </p:cNvGrpSpPr>
          <p:nvPr/>
        </p:nvGrpSpPr>
        <p:grpSpPr>
          <a:xfrm>
            <a:off x="5346935" y="3352800"/>
            <a:ext cx="825275" cy="291294"/>
            <a:chOff x="0" y="0"/>
            <a:chExt cx="825271" cy="291300"/>
          </a:xfrm>
        </p:grpSpPr>
        <p:sp>
          <p:nvSpPr>
            <p:cNvPr id="45" name="Freeform 45"/>
            <p:cNvSpPr/>
            <p:nvPr/>
          </p:nvSpPr>
          <p:spPr>
            <a:xfrm>
              <a:off x="63500" y="64262"/>
              <a:ext cx="256540" cy="163576"/>
            </a:xfrm>
            <a:custGeom>
              <a:avLst/>
              <a:gdLst/>
              <a:ahLst/>
              <a:cxnLst/>
              <a:rect l="l" t="t" r="r" b="b"/>
              <a:pathLst>
                <a:path w="256540" h="163576">
                  <a:moveTo>
                    <a:pt x="40513" y="150876"/>
                  </a:moveTo>
                  <a:lnTo>
                    <a:pt x="40513" y="36068"/>
                  </a:lnTo>
                  <a:lnTo>
                    <a:pt x="53213" y="36068"/>
                  </a:lnTo>
                  <a:lnTo>
                    <a:pt x="53213" y="48768"/>
                  </a:lnTo>
                  <a:lnTo>
                    <a:pt x="12700" y="48768"/>
                  </a:lnTo>
                  <a:cubicBezTo>
                    <a:pt x="5715" y="48768"/>
                    <a:pt x="0" y="43053"/>
                    <a:pt x="0" y="3606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lnTo>
                    <a:pt x="121285" y="0"/>
                  </a:lnTo>
                  <a:cubicBezTo>
                    <a:pt x="128270" y="0"/>
                    <a:pt x="133985" y="5715"/>
                    <a:pt x="133985" y="12700"/>
                  </a:cubicBezTo>
                  <a:lnTo>
                    <a:pt x="133985" y="36068"/>
                  </a:lnTo>
                  <a:cubicBezTo>
                    <a:pt x="133985" y="43053"/>
                    <a:pt x="128270" y="48768"/>
                    <a:pt x="121285" y="48768"/>
                  </a:cubicBezTo>
                  <a:lnTo>
                    <a:pt x="80899" y="48768"/>
                  </a:lnTo>
                  <a:lnTo>
                    <a:pt x="80899" y="36068"/>
                  </a:lnTo>
                  <a:lnTo>
                    <a:pt x="93599" y="36068"/>
                  </a:lnTo>
                  <a:lnTo>
                    <a:pt x="93599" y="150876"/>
                  </a:lnTo>
                  <a:cubicBezTo>
                    <a:pt x="93599" y="157861"/>
                    <a:pt x="87884" y="163576"/>
                    <a:pt x="80899" y="163576"/>
                  </a:cubicBezTo>
                  <a:lnTo>
                    <a:pt x="53213" y="163576"/>
                  </a:lnTo>
                  <a:cubicBezTo>
                    <a:pt x="46228" y="163576"/>
                    <a:pt x="40513" y="157861"/>
                    <a:pt x="40513" y="150876"/>
                  </a:cubicBezTo>
                  <a:moveTo>
                    <a:pt x="65913" y="150876"/>
                  </a:moveTo>
                  <a:lnTo>
                    <a:pt x="53213" y="150876"/>
                  </a:lnTo>
                  <a:lnTo>
                    <a:pt x="53213" y="138176"/>
                  </a:lnTo>
                  <a:lnTo>
                    <a:pt x="80899" y="138176"/>
                  </a:lnTo>
                  <a:lnTo>
                    <a:pt x="80899" y="150876"/>
                  </a:lnTo>
                  <a:lnTo>
                    <a:pt x="68199" y="150876"/>
                  </a:lnTo>
                  <a:lnTo>
                    <a:pt x="68199" y="36068"/>
                  </a:lnTo>
                  <a:cubicBezTo>
                    <a:pt x="68199" y="29083"/>
                    <a:pt x="73914" y="23368"/>
                    <a:pt x="80899" y="23368"/>
                  </a:cubicBezTo>
                  <a:lnTo>
                    <a:pt x="121285" y="23368"/>
                  </a:lnTo>
                  <a:lnTo>
                    <a:pt x="121285" y="36068"/>
                  </a:lnTo>
                  <a:lnTo>
                    <a:pt x="108585" y="36068"/>
                  </a:lnTo>
                  <a:lnTo>
                    <a:pt x="108585" y="12700"/>
                  </a:lnTo>
                  <a:lnTo>
                    <a:pt x="121285" y="12700"/>
                  </a:lnTo>
                  <a:lnTo>
                    <a:pt x="121285" y="25400"/>
                  </a:lnTo>
                  <a:lnTo>
                    <a:pt x="12700" y="25400"/>
                  </a:lnTo>
                  <a:lnTo>
                    <a:pt x="12700" y="12700"/>
                  </a:lnTo>
                  <a:lnTo>
                    <a:pt x="25400" y="12700"/>
                  </a:lnTo>
                  <a:lnTo>
                    <a:pt x="25400" y="36068"/>
                  </a:lnTo>
                  <a:lnTo>
                    <a:pt x="12700" y="36068"/>
                  </a:lnTo>
                  <a:lnTo>
                    <a:pt x="12700" y="23368"/>
                  </a:lnTo>
                  <a:lnTo>
                    <a:pt x="53213" y="23368"/>
                  </a:lnTo>
                  <a:cubicBezTo>
                    <a:pt x="60198" y="23368"/>
                    <a:pt x="65913" y="29083"/>
                    <a:pt x="65913" y="36068"/>
                  </a:cubicBezTo>
                  <a:lnTo>
                    <a:pt x="65913" y="150876"/>
                  </a:lnTo>
                  <a:close/>
                  <a:moveTo>
                    <a:pt x="126492" y="150876"/>
                  </a:moveTo>
                  <a:lnTo>
                    <a:pt x="126492" y="12700"/>
                  </a:lnTo>
                  <a:cubicBezTo>
                    <a:pt x="126492" y="5715"/>
                    <a:pt x="132207" y="0"/>
                    <a:pt x="139192" y="0"/>
                  </a:cubicBezTo>
                  <a:lnTo>
                    <a:pt x="183515" y="0"/>
                  </a:lnTo>
                  <a:lnTo>
                    <a:pt x="183515" y="12700"/>
                  </a:lnTo>
                  <a:lnTo>
                    <a:pt x="183515" y="0"/>
                  </a:lnTo>
                  <a:cubicBezTo>
                    <a:pt x="199771" y="0"/>
                    <a:pt x="212725" y="508"/>
                    <a:pt x="220091" y="2667"/>
                  </a:cubicBezTo>
                  <a:lnTo>
                    <a:pt x="216408" y="14859"/>
                  </a:lnTo>
                  <a:lnTo>
                    <a:pt x="219456" y="2540"/>
                  </a:lnTo>
                  <a:cubicBezTo>
                    <a:pt x="230505" y="5334"/>
                    <a:pt x="239395" y="11811"/>
                    <a:pt x="246126" y="20574"/>
                  </a:cubicBezTo>
                  <a:cubicBezTo>
                    <a:pt x="246126" y="20574"/>
                    <a:pt x="246253" y="20701"/>
                    <a:pt x="246253" y="20701"/>
                  </a:cubicBezTo>
                  <a:cubicBezTo>
                    <a:pt x="253365" y="30226"/>
                    <a:pt x="256540" y="42037"/>
                    <a:pt x="256540" y="55118"/>
                  </a:cubicBezTo>
                  <a:lnTo>
                    <a:pt x="243840" y="55118"/>
                  </a:lnTo>
                  <a:lnTo>
                    <a:pt x="256540" y="55118"/>
                  </a:lnTo>
                  <a:cubicBezTo>
                    <a:pt x="256540" y="65024"/>
                    <a:pt x="254762" y="74422"/>
                    <a:pt x="250444" y="82423"/>
                  </a:cubicBezTo>
                  <a:lnTo>
                    <a:pt x="239268" y="76454"/>
                  </a:lnTo>
                  <a:lnTo>
                    <a:pt x="250444" y="82423"/>
                  </a:lnTo>
                  <a:cubicBezTo>
                    <a:pt x="246634" y="89535"/>
                    <a:pt x="241681" y="95885"/>
                    <a:pt x="235077" y="100584"/>
                  </a:cubicBezTo>
                  <a:cubicBezTo>
                    <a:pt x="234950" y="100584"/>
                    <a:pt x="234950" y="100711"/>
                    <a:pt x="234823" y="100711"/>
                  </a:cubicBezTo>
                  <a:cubicBezTo>
                    <a:pt x="228854" y="104775"/>
                    <a:pt x="222631" y="107569"/>
                    <a:pt x="216281" y="109093"/>
                  </a:cubicBezTo>
                  <a:cubicBezTo>
                    <a:pt x="216027" y="109220"/>
                    <a:pt x="215773" y="109220"/>
                    <a:pt x="215392" y="109220"/>
                  </a:cubicBezTo>
                  <a:cubicBezTo>
                    <a:pt x="207772" y="110490"/>
                    <a:pt x="197485" y="111379"/>
                    <a:pt x="184531" y="111379"/>
                  </a:cubicBezTo>
                  <a:lnTo>
                    <a:pt x="184531" y="98679"/>
                  </a:lnTo>
                  <a:lnTo>
                    <a:pt x="184531" y="111379"/>
                  </a:lnTo>
                  <a:lnTo>
                    <a:pt x="167005" y="111379"/>
                  </a:lnTo>
                  <a:lnTo>
                    <a:pt x="167005" y="98679"/>
                  </a:lnTo>
                  <a:lnTo>
                    <a:pt x="179705" y="98679"/>
                  </a:lnTo>
                  <a:lnTo>
                    <a:pt x="179705" y="150749"/>
                  </a:lnTo>
                  <a:cubicBezTo>
                    <a:pt x="179705" y="157734"/>
                    <a:pt x="173990" y="163449"/>
                    <a:pt x="167005" y="163449"/>
                  </a:cubicBezTo>
                  <a:lnTo>
                    <a:pt x="139192" y="163449"/>
                  </a:lnTo>
                  <a:cubicBezTo>
                    <a:pt x="132207" y="163449"/>
                    <a:pt x="126492" y="157734"/>
                    <a:pt x="126492" y="150749"/>
                  </a:cubicBezTo>
                  <a:moveTo>
                    <a:pt x="151892" y="150749"/>
                  </a:moveTo>
                  <a:lnTo>
                    <a:pt x="139192" y="150749"/>
                  </a:lnTo>
                  <a:lnTo>
                    <a:pt x="139192" y="138049"/>
                  </a:lnTo>
                  <a:lnTo>
                    <a:pt x="166878" y="138049"/>
                  </a:lnTo>
                  <a:lnTo>
                    <a:pt x="166878" y="150749"/>
                  </a:lnTo>
                  <a:lnTo>
                    <a:pt x="154178" y="150749"/>
                  </a:lnTo>
                  <a:lnTo>
                    <a:pt x="154178" y="98679"/>
                  </a:lnTo>
                  <a:cubicBezTo>
                    <a:pt x="154178" y="91694"/>
                    <a:pt x="159893" y="85979"/>
                    <a:pt x="166878" y="85979"/>
                  </a:cubicBezTo>
                  <a:lnTo>
                    <a:pt x="184785" y="85979"/>
                  </a:lnTo>
                  <a:cubicBezTo>
                    <a:pt x="196723" y="85979"/>
                    <a:pt x="205613" y="85217"/>
                    <a:pt x="211328" y="84201"/>
                  </a:cubicBezTo>
                  <a:lnTo>
                    <a:pt x="213487" y="96774"/>
                  </a:lnTo>
                  <a:lnTo>
                    <a:pt x="210439" y="84455"/>
                  </a:lnTo>
                  <a:cubicBezTo>
                    <a:pt x="213614" y="83693"/>
                    <a:pt x="216916" y="82296"/>
                    <a:pt x="220599" y="79756"/>
                  </a:cubicBezTo>
                  <a:lnTo>
                    <a:pt x="227838" y="90170"/>
                  </a:lnTo>
                  <a:lnTo>
                    <a:pt x="220472" y="79883"/>
                  </a:lnTo>
                  <a:cubicBezTo>
                    <a:pt x="223139" y="77978"/>
                    <a:pt x="225806" y="74930"/>
                    <a:pt x="228092" y="70612"/>
                  </a:cubicBezTo>
                  <a:cubicBezTo>
                    <a:pt x="228092" y="70612"/>
                    <a:pt x="228092" y="70612"/>
                    <a:pt x="228092" y="70612"/>
                  </a:cubicBezTo>
                  <a:cubicBezTo>
                    <a:pt x="229997" y="67183"/>
                    <a:pt x="231140" y="62103"/>
                    <a:pt x="231140" y="55118"/>
                  </a:cubicBezTo>
                  <a:cubicBezTo>
                    <a:pt x="231140" y="46228"/>
                    <a:pt x="228981" y="40132"/>
                    <a:pt x="225806" y="35941"/>
                  </a:cubicBezTo>
                  <a:lnTo>
                    <a:pt x="235966" y="28321"/>
                  </a:lnTo>
                  <a:lnTo>
                    <a:pt x="225933" y="36068"/>
                  </a:lnTo>
                  <a:cubicBezTo>
                    <a:pt x="221996" y="30988"/>
                    <a:pt x="217805" y="28321"/>
                    <a:pt x="213233" y="27178"/>
                  </a:cubicBezTo>
                  <a:cubicBezTo>
                    <a:pt x="212979" y="27178"/>
                    <a:pt x="212852" y="27051"/>
                    <a:pt x="212598" y="27051"/>
                  </a:cubicBezTo>
                  <a:cubicBezTo>
                    <a:pt x="209550" y="26162"/>
                    <a:pt x="200787" y="25400"/>
                    <a:pt x="183388" y="25400"/>
                  </a:cubicBezTo>
                  <a:lnTo>
                    <a:pt x="139192" y="25400"/>
                  </a:lnTo>
                  <a:lnTo>
                    <a:pt x="139192" y="12700"/>
                  </a:lnTo>
                  <a:lnTo>
                    <a:pt x="151892" y="12700"/>
                  </a:lnTo>
                  <a:lnTo>
                    <a:pt x="151892" y="150876"/>
                  </a:lnTo>
                  <a:close/>
                  <a:moveTo>
                    <a:pt x="179705" y="36068"/>
                  </a:moveTo>
                  <a:lnTo>
                    <a:pt x="179705" y="75438"/>
                  </a:lnTo>
                  <a:lnTo>
                    <a:pt x="167005" y="75438"/>
                  </a:lnTo>
                  <a:lnTo>
                    <a:pt x="167005" y="62738"/>
                  </a:lnTo>
                  <a:lnTo>
                    <a:pt x="182118" y="62738"/>
                  </a:lnTo>
                  <a:lnTo>
                    <a:pt x="182118" y="75438"/>
                  </a:lnTo>
                  <a:lnTo>
                    <a:pt x="182118" y="62738"/>
                  </a:lnTo>
                  <a:cubicBezTo>
                    <a:pt x="193040" y="62738"/>
                    <a:pt x="198247" y="61849"/>
                    <a:pt x="199517" y="61468"/>
                  </a:cubicBezTo>
                  <a:cubicBezTo>
                    <a:pt x="199517" y="61468"/>
                    <a:pt x="199517" y="61468"/>
                    <a:pt x="199517" y="61468"/>
                  </a:cubicBezTo>
                  <a:lnTo>
                    <a:pt x="203962" y="73406"/>
                  </a:lnTo>
                  <a:lnTo>
                    <a:pt x="199009" y="61722"/>
                  </a:lnTo>
                  <a:cubicBezTo>
                    <a:pt x="200533" y="61087"/>
                    <a:pt x="201422" y="60325"/>
                    <a:pt x="202057" y="59309"/>
                  </a:cubicBezTo>
                  <a:cubicBezTo>
                    <a:pt x="202057" y="59309"/>
                    <a:pt x="202057" y="59309"/>
                    <a:pt x="202057" y="59309"/>
                  </a:cubicBezTo>
                  <a:cubicBezTo>
                    <a:pt x="202438" y="58674"/>
                    <a:pt x="202946" y="57785"/>
                    <a:pt x="202946" y="55626"/>
                  </a:cubicBezTo>
                  <a:lnTo>
                    <a:pt x="215646" y="55626"/>
                  </a:lnTo>
                  <a:lnTo>
                    <a:pt x="202946" y="55626"/>
                  </a:lnTo>
                  <a:cubicBezTo>
                    <a:pt x="202946" y="53467"/>
                    <a:pt x="202438" y="52451"/>
                    <a:pt x="201676" y="51689"/>
                  </a:cubicBezTo>
                  <a:lnTo>
                    <a:pt x="211201" y="43307"/>
                  </a:lnTo>
                  <a:lnTo>
                    <a:pt x="201676" y="51689"/>
                  </a:lnTo>
                  <a:cubicBezTo>
                    <a:pt x="200660" y="50546"/>
                    <a:pt x="199644" y="49911"/>
                    <a:pt x="197993" y="49657"/>
                  </a:cubicBezTo>
                  <a:cubicBezTo>
                    <a:pt x="197993" y="49657"/>
                    <a:pt x="197866" y="49657"/>
                    <a:pt x="197866" y="49657"/>
                  </a:cubicBezTo>
                  <a:cubicBezTo>
                    <a:pt x="195834" y="49276"/>
                    <a:pt x="190373" y="48895"/>
                    <a:pt x="180467" y="48895"/>
                  </a:cubicBezTo>
                  <a:lnTo>
                    <a:pt x="180467" y="36195"/>
                  </a:lnTo>
                  <a:lnTo>
                    <a:pt x="180467" y="48895"/>
                  </a:lnTo>
                  <a:lnTo>
                    <a:pt x="167005" y="48895"/>
                  </a:lnTo>
                  <a:lnTo>
                    <a:pt x="167005" y="36195"/>
                  </a:lnTo>
                  <a:lnTo>
                    <a:pt x="179705" y="36195"/>
                  </a:lnTo>
                  <a:moveTo>
                    <a:pt x="154305" y="36195"/>
                  </a:moveTo>
                  <a:cubicBezTo>
                    <a:pt x="154305" y="29210"/>
                    <a:pt x="160020" y="23495"/>
                    <a:pt x="167005" y="23495"/>
                  </a:cubicBezTo>
                  <a:lnTo>
                    <a:pt x="180340" y="23495"/>
                  </a:lnTo>
                  <a:cubicBezTo>
                    <a:pt x="190246" y="23495"/>
                    <a:pt x="197739" y="23876"/>
                    <a:pt x="202311" y="24638"/>
                  </a:cubicBezTo>
                  <a:lnTo>
                    <a:pt x="200025" y="37084"/>
                  </a:lnTo>
                  <a:lnTo>
                    <a:pt x="202184" y="24511"/>
                  </a:lnTo>
                  <a:cubicBezTo>
                    <a:pt x="209677" y="25781"/>
                    <a:pt x="216027" y="29464"/>
                    <a:pt x="220726" y="34798"/>
                  </a:cubicBezTo>
                  <a:cubicBezTo>
                    <a:pt x="220726" y="34798"/>
                    <a:pt x="220726" y="34798"/>
                    <a:pt x="220726" y="34798"/>
                  </a:cubicBezTo>
                  <a:cubicBezTo>
                    <a:pt x="225806" y="40513"/>
                    <a:pt x="228219" y="47625"/>
                    <a:pt x="228219" y="55499"/>
                  </a:cubicBezTo>
                  <a:cubicBezTo>
                    <a:pt x="228219" y="61849"/>
                    <a:pt x="226695" y="67945"/>
                    <a:pt x="223012" y="73406"/>
                  </a:cubicBezTo>
                  <a:lnTo>
                    <a:pt x="212471" y="66294"/>
                  </a:lnTo>
                  <a:lnTo>
                    <a:pt x="223012" y="73406"/>
                  </a:lnTo>
                  <a:cubicBezTo>
                    <a:pt x="219456" y="78613"/>
                    <a:pt x="214630" y="82423"/>
                    <a:pt x="208915" y="84836"/>
                  </a:cubicBezTo>
                  <a:cubicBezTo>
                    <a:pt x="208788" y="84963"/>
                    <a:pt x="208534" y="84963"/>
                    <a:pt x="208407" y="85090"/>
                  </a:cubicBezTo>
                  <a:cubicBezTo>
                    <a:pt x="208407" y="85090"/>
                    <a:pt x="208280" y="85090"/>
                    <a:pt x="208280" y="85090"/>
                  </a:cubicBezTo>
                  <a:cubicBezTo>
                    <a:pt x="202311" y="87249"/>
                    <a:pt x="192913" y="88011"/>
                    <a:pt x="182118" y="88011"/>
                  </a:cubicBezTo>
                  <a:lnTo>
                    <a:pt x="167005" y="88011"/>
                  </a:lnTo>
                  <a:cubicBezTo>
                    <a:pt x="160020" y="88011"/>
                    <a:pt x="154305" y="82296"/>
                    <a:pt x="154305" y="75311"/>
                  </a:cubicBezTo>
                  <a:lnTo>
                    <a:pt x="154305" y="36068"/>
                  </a:ln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46" name="Freeform 46"/>
            <p:cNvSpPr/>
            <p:nvPr/>
          </p:nvSpPr>
          <p:spPr>
            <a:xfrm>
              <a:off x="356870" y="63627"/>
              <a:ext cx="404876" cy="164211"/>
            </a:xfrm>
            <a:custGeom>
              <a:avLst/>
              <a:gdLst/>
              <a:ahLst/>
              <a:cxnLst/>
              <a:rect l="l" t="t" r="r" b="b"/>
              <a:pathLst>
                <a:path w="404876" h="164211">
                  <a:moveTo>
                    <a:pt x="55880" y="151511"/>
                  </a:moveTo>
                  <a:lnTo>
                    <a:pt x="55880" y="123698"/>
                  </a:lnTo>
                  <a:lnTo>
                    <a:pt x="68580" y="123698"/>
                  </a:lnTo>
                  <a:lnTo>
                    <a:pt x="68580" y="136398"/>
                  </a:lnTo>
                  <a:lnTo>
                    <a:pt x="12700" y="136398"/>
                  </a:lnTo>
                  <a:cubicBezTo>
                    <a:pt x="5715" y="136398"/>
                    <a:pt x="0" y="130683"/>
                    <a:pt x="0" y="123698"/>
                  </a:cubicBezTo>
                  <a:lnTo>
                    <a:pt x="0" y="100584"/>
                  </a:lnTo>
                  <a:cubicBezTo>
                    <a:pt x="0" y="98044"/>
                    <a:pt x="762" y="95631"/>
                    <a:pt x="2159" y="93472"/>
                  </a:cubicBezTo>
                  <a:lnTo>
                    <a:pt x="61468" y="5715"/>
                  </a:lnTo>
                  <a:cubicBezTo>
                    <a:pt x="63881" y="2159"/>
                    <a:pt x="67818" y="127"/>
                    <a:pt x="72009" y="127"/>
                  </a:cubicBezTo>
                  <a:lnTo>
                    <a:pt x="93980" y="127"/>
                  </a:lnTo>
                  <a:cubicBezTo>
                    <a:pt x="100965" y="127"/>
                    <a:pt x="106680" y="5842"/>
                    <a:pt x="106680" y="12827"/>
                  </a:cubicBezTo>
                  <a:lnTo>
                    <a:pt x="106680" y="100584"/>
                  </a:lnTo>
                  <a:lnTo>
                    <a:pt x="93980" y="100584"/>
                  </a:lnTo>
                  <a:lnTo>
                    <a:pt x="93980" y="87884"/>
                  </a:lnTo>
                  <a:lnTo>
                    <a:pt x="110998" y="87884"/>
                  </a:lnTo>
                  <a:cubicBezTo>
                    <a:pt x="117983" y="87884"/>
                    <a:pt x="123698" y="93599"/>
                    <a:pt x="123698" y="100584"/>
                  </a:cubicBezTo>
                  <a:lnTo>
                    <a:pt x="123698" y="123698"/>
                  </a:lnTo>
                  <a:cubicBezTo>
                    <a:pt x="123698" y="130683"/>
                    <a:pt x="117983" y="136398"/>
                    <a:pt x="110998" y="136398"/>
                  </a:cubicBezTo>
                  <a:lnTo>
                    <a:pt x="93980" y="136398"/>
                  </a:lnTo>
                  <a:lnTo>
                    <a:pt x="93980" y="123698"/>
                  </a:lnTo>
                  <a:lnTo>
                    <a:pt x="106680" y="123698"/>
                  </a:lnTo>
                  <a:lnTo>
                    <a:pt x="106680" y="151511"/>
                  </a:lnTo>
                  <a:cubicBezTo>
                    <a:pt x="106680" y="158496"/>
                    <a:pt x="100965" y="164211"/>
                    <a:pt x="93980" y="164211"/>
                  </a:cubicBezTo>
                  <a:lnTo>
                    <a:pt x="68580" y="164211"/>
                  </a:lnTo>
                  <a:cubicBezTo>
                    <a:pt x="61595" y="164211"/>
                    <a:pt x="55880" y="158496"/>
                    <a:pt x="55880" y="151511"/>
                  </a:cubicBezTo>
                  <a:moveTo>
                    <a:pt x="81280" y="151511"/>
                  </a:moveTo>
                  <a:lnTo>
                    <a:pt x="68580" y="151511"/>
                  </a:lnTo>
                  <a:lnTo>
                    <a:pt x="68580" y="138811"/>
                  </a:lnTo>
                  <a:lnTo>
                    <a:pt x="93980" y="138811"/>
                  </a:lnTo>
                  <a:lnTo>
                    <a:pt x="93980" y="151511"/>
                  </a:lnTo>
                  <a:lnTo>
                    <a:pt x="81280" y="151511"/>
                  </a:lnTo>
                  <a:lnTo>
                    <a:pt x="81280" y="123698"/>
                  </a:lnTo>
                  <a:cubicBezTo>
                    <a:pt x="81280" y="116713"/>
                    <a:pt x="86995" y="110998"/>
                    <a:pt x="93980" y="110998"/>
                  </a:cubicBezTo>
                  <a:lnTo>
                    <a:pt x="110998" y="110998"/>
                  </a:lnTo>
                  <a:lnTo>
                    <a:pt x="110998" y="123698"/>
                  </a:lnTo>
                  <a:lnTo>
                    <a:pt x="98298" y="123698"/>
                  </a:lnTo>
                  <a:lnTo>
                    <a:pt x="98298" y="100584"/>
                  </a:lnTo>
                  <a:lnTo>
                    <a:pt x="110998" y="100584"/>
                  </a:lnTo>
                  <a:lnTo>
                    <a:pt x="110998" y="113284"/>
                  </a:lnTo>
                  <a:lnTo>
                    <a:pt x="93980" y="113284"/>
                  </a:lnTo>
                  <a:cubicBezTo>
                    <a:pt x="86995" y="113284"/>
                    <a:pt x="81280" y="107569"/>
                    <a:pt x="81280" y="100584"/>
                  </a:cubicBezTo>
                  <a:lnTo>
                    <a:pt x="81280" y="12827"/>
                  </a:lnTo>
                  <a:lnTo>
                    <a:pt x="93980" y="12827"/>
                  </a:lnTo>
                  <a:lnTo>
                    <a:pt x="93980" y="25527"/>
                  </a:lnTo>
                  <a:lnTo>
                    <a:pt x="72009" y="25527"/>
                  </a:lnTo>
                  <a:lnTo>
                    <a:pt x="72009" y="12827"/>
                  </a:lnTo>
                  <a:lnTo>
                    <a:pt x="82550" y="19939"/>
                  </a:lnTo>
                  <a:lnTo>
                    <a:pt x="23241" y="107696"/>
                  </a:lnTo>
                  <a:lnTo>
                    <a:pt x="12700" y="100584"/>
                  </a:lnTo>
                  <a:lnTo>
                    <a:pt x="25400" y="100584"/>
                  </a:lnTo>
                  <a:lnTo>
                    <a:pt x="25400" y="123698"/>
                  </a:lnTo>
                  <a:lnTo>
                    <a:pt x="12700" y="123698"/>
                  </a:lnTo>
                  <a:lnTo>
                    <a:pt x="12700" y="110998"/>
                  </a:lnTo>
                  <a:lnTo>
                    <a:pt x="68580" y="110998"/>
                  </a:lnTo>
                  <a:cubicBezTo>
                    <a:pt x="75565" y="110998"/>
                    <a:pt x="81280" y="116713"/>
                    <a:pt x="81280" y="123698"/>
                  </a:cubicBezTo>
                  <a:lnTo>
                    <a:pt x="81280" y="151511"/>
                  </a:lnTo>
                  <a:close/>
                  <a:moveTo>
                    <a:pt x="55880" y="100584"/>
                  </a:moveTo>
                  <a:lnTo>
                    <a:pt x="55880" y="53340"/>
                  </a:lnTo>
                  <a:lnTo>
                    <a:pt x="68580" y="53340"/>
                  </a:lnTo>
                  <a:lnTo>
                    <a:pt x="79121" y="60325"/>
                  </a:lnTo>
                  <a:lnTo>
                    <a:pt x="47752" y="107569"/>
                  </a:lnTo>
                  <a:lnTo>
                    <a:pt x="37211" y="100584"/>
                  </a:lnTo>
                  <a:lnTo>
                    <a:pt x="37211" y="87884"/>
                  </a:lnTo>
                  <a:lnTo>
                    <a:pt x="68580" y="87884"/>
                  </a:lnTo>
                  <a:lnTo>
                    <a:pt x="68580" y="100584"/>
                  </a:lnTo>
                  <a:lnTo>
                    <a:pt x="55880" y="100584"/>
                  </a:lnTo>
                  <a:moveTo>
                    <a:pt x="81280" y="100584"/>
                  </a:moveTo>
                  <a:cubicBezTo>
                    <a:pt x="81280" y="107569"/>
                    <a:pt x="75565" y="113284"/>
                    <a:pt x="68580" y="113284"/>
                  </a:cubicBezTo>
                  <a:lnTo>
                    <a:pt x="37211" y="113284"/>
                  </a:lnTo>
                  <a:cubicBezTo>
                    <a:pt x="32512" y="113284"/>
                    <a:pt x="28194" y="110744"/>
                    <a:pt x="26035" y="106553"/>
                  </a:cubicBezTo>
                  <a:cubicBezTo>
                    <a:pt x="23876" y="102362"/>
                    <a:pt x="24003" y="97409"/>
                    <a:pt x="26670" y="93472"/>
                  </a:cubicBezTo>
                  <a:lnTo>
                    <a:pt x="58039" y="46228"/>
                  </a:lnTo>
                  <a:cubicBezTo>
                    <a:pt x="61087" y="41529"/>
                    <a:pt x="66929" y="39497"/>
                    <a:pt x="72263" y="41148"/>
                  </a:cubicBezTo>
                  <a:cubicBezTo>
                    <a:pt x="77597" y="42799"/>
                    <a:pt x="81280" y="47752"/>
                    <a:pt x="81280" y="53340"/>
                  </a:cubicBezTo>
                  <a:lnTo>
                    <a:pt x="81280" y="100584"/>
                  </a:lnTo>
                  <a:close/>
                  <a:moveTo>
                    <a:pt x="129413" y="635"/>
                  </a:moveTo>
                  <a:lnTo>
                    <a:pt x="184023" y="635"/>
                  </a:lnTo>
                  <a:lnTo>
                    <a:pt x="184023" y="13335"/>
                  </a:lnTo>
                  <a:lnTo>
                    <a:pt x="184023" y="635"/>
                  </a:lnTo>
                  <a:cubicBezTo>
                    <a:pt x="194945" y="635"/>
                    <a:pt x="203962" y="1016"/>
                    <a:pt x="210566" y="2159"/>
                  </a:cubicBezTo>
                  <a:lnTo>
                    <a:pt x="208280" y="14605"/>
                  </a:lnTo>
                  <a:lnTo>
                    <a:pt x="210566" y="2159"/>
                  </a:lnTo>
                  <a:cubicBezTo>
                    <a:pt x="217551" y="3429"/>
                    <a:pt x="223901" y="5969"/>
                    <a:pt x="229489" y="9525"/>
                  </a:cubicBezTo>
                  <a:cubicBezTo>
                    <a:pt x="229616" y="9652"/>
                    <a:pt x="229743" y="9652"/>
                    <a:pt x="229870" y="9779"/>
                  </a:cubicBezTo>
                  <a:cubicBezTo>
                    <a:pt x="235839" y="13843"/>
                    <a:pt x="240411" y="19177"/>
                    <a:pt x="244094" y="25273"/>
                  </a:cubicBezTo>
                  <a:lnTo>
                    <a:pt x="233172" y="31750"/>
                  </a:lnTo>
                  <a:lnTo>
                    <a:pt x="244094" y="25273"/>
                  </a:lnTo>
                  <a:cubicBezTo>
                    <a:pt x="248285" y="32258"/>
                    <a:pt x="250063" y="40005"/>
                    <a:pt x="250063" y="48006"/>
                  </a:cubicBezTo>
                  <a:lnTo>
                    <a:pt x="237363" y="48006"/>
                  </a:lnTo>
                  <a:lnTo>
                    <a:pt x="250063" y="48006"/>
                  </a:lnTo>
                  <a:cubicBezTo>
                    <a:pt x="250063" y="56769"/>
                    <a:pt x="247650" y="65151"/>
                    <a:pt x="242951" y="72644"/>
                  </a:cubicBezTo>
                  <a:lnTo>
                    <a:pt x="232283" y="65786"/>
                  </a:lnTo>
                  <a:lnTo>
                    <a:pt x="242951" y="72644"/>
                  </a:lnTo>
                  <a:cubicBezTo>
                    <a:pt x="238252" y="80137"/>
                    <a:pt x="231775" y="85852"/>
                    <a:pt x="223520" y="89535"/>
                  </a:cubicBezTo>
                  <a:lnTo>
                    <a:pt x="218313" y="77978"/>
                  </a:lnTo>
                  <a:lnTo>
                    <a:pt x="221742" y="65786"/>
                  </a:lnTo>
                  <a:cubicBezTo>
                    <a:pt x="232283" y="68707"/>
                    <a:pt x="241300" y="74422"/>
                    <a:pt x="247650" y="83058"/>
                  </a:cubicBezTo>
                  <a:lnTo>
                    <a:pt x="237363" y="90551"/>
                  </a:lnTo>
                  <a:lnTo>
                    <a:pt x="247523" y="82804"/>
                  </a:lnTo>
                  <a:cubicBezTo>
                    <a:pt x="253746" y="90932"/>
                    <a:pt x="256794" y="100711"/>
                    <a:pt x="256794" y="111379"/>
                  </a:cubicBezTo>
                  <a:lnTo>
                    <a:pt x="244094" y="111379"/>
                  </a:lnTo>
                  <a:lnTo>
                    <a:pt x="256794" y="111379"/>
                  </a:lnTo>
                  <a:cubicBezTo>
                    <a:pt x="256794" y="119634"/>
                    <a:pt x="255016" y="127635"/>
                    <a:pt x="250952" y="135509"/>
                  </a:cubicBezTo>
                  <a:lnTo>
                    <a:pt x="239649" y="129667"/>
                  </a:lnTo>
                  <a:lnTo>
                    <a:pt x="251079" y="135128"/>
                  </a:lnTo>
                  <a:cubicBezTo>
                    <a:pt x="247396" y="142748"/>
                    <a:pt x="242316" y="149479"/>
                    <a:pt x="234823" y="154432"/>
                  </a:cubicBezTo>
                  <a:lnTo>
                    <a:pt x="227711" y="143891"/>
                  </a:lnTo>
                  <a:lnTo>
                    <a:pt x="234950" y="154305"/>
                  </a:lnTo>
                  <a:cubicBezTo>
                    <a:pt x="228092" y="159131"/>
                    <a:pt x="219837" y="162179"/>
                    <a:pt x="210439" y="163068"/>
                  </a:cubicBezTo>
                  <a:lnTo>
                    <a:pt x="209169" y="150368"/>
                  </a:lnTo>
                  <a:lnTo>
                    <a:pt x="210820" y="162941"/>
                  </a:lnTo>
                  <a:cubicBezTo>
                    <a:pt x="205359" y="163576"/>
                    <a:pt x="193167" y="163830"/>
                    <a:pt x="176149" y="163957"/>
                  </a:cubicBezTo>
                  <a:cubicBezTo>
                    <a:pt x="176149" y="163957"/>
                    <a:pt x="176022" y="163957"/>
                    <a:pt x="176022" y="163957"/>
                  </a:cubicBezTo>
                  <a:lnTo>
                    <a:pt x="129286" y="163957"/>
                  </a:lnTo>
                  <a:cubicBezTo>
                    <a:pt x="122301" y="163957"/>
                    <a:pt x="116586" y="158242"/>
                    <a:pt x="116586" y="151257"/>
                  </a:cubicBezTo>
                  <a:lnTo>
                    <a:pt x="116586" y="13335"/>
                  </a:lnTo>
                  <a:cubicBezTo>
                    <a:pt x="116586" y="6350"/>
                    <a:pt x="122301" y="635"/>
                    <a:pt x="129286" y="635"/>
                  </a:cubicBezTo>
                  <a:moveTo>
                    <a:pt x="129286" y="26035"/>
                  </a:moveTo>
                  <a:lnTo>
                    <a:pt x="129286" y="13335"/>
                  </a:lnTo>
                  <a:lnTo>
                    <a:pt x="141986" y="13335"/>
                  </a:lnTo>
                  <a:lnTo>
                    <a:pt x="141986" y="151511"/>
                  </a:lnTo>
                  <a:lnTo>
                    <a:pt x="129286" y="151511"/>
                  </a:lnTo>
                  <a:lnTo>
                    <a:pt x="129286" y="138811"/>
                  </a:lnTo>
                  <a:lnTo>
                    <a:pt x="175895" y="138811"/>
                  </a:lnTo>
                  <a:lnTo>
                    <a:pt x="175895" y="151511"/>
                  </a:lnTo>
                  <a:lnTo>
                    <a:pt x="175768" y="138811"/>
                  </a:lnTo>
                  <a:cubicBezTo>
                    <a:pt x="193802" y="138557"/>
                    <a:pt x="203962" y="138430"/>
                    <a:pt x="207518" y="137922"/>
                  </a:cubicBezTo>
                  <a:cubicBezTo>
                    <a:pt x="207645" y="137922"/>
                    <a:pt x="207645" y="137922"/>
                    <a:pt x="207772" y="137922"/>
                  </a:cubicBezTo>
                  <a:cubicBezTo>
                    <a:pt x="213233" y="137414"/>
                    <a:pt x="217297" y="135763"/>
                    <a:pt x="220345" y="133604"/>
                  </a:cubicBezTo>
                  <a:cubicBezTo>
                    <a:pt x="220472" y="133604"/>
                    <a:pt x="220472" y="133477"/>
                    <a:pt x="220599" y="133477"/>
                  </a:cubicBezTo>
                  <a:cubicBezTo>
                    <a:pt x="223520" y="131572"/>
                    <a:pt x="225933" y="128651"/>
                    <a:pt x="228092" y="124206"/>
                  </a:cubicBezTo>
                  <a:cubicBezTo>
                    <a:pt x="228092" y="124079"/>
                    <a:pt x="228219" y="123952"/>
                    <a:pt x="228219" y="123952"/>
                  </a:cubicBezTo>
                  <a:cubicBezTo>
                    <a:pt x="230378" y="119888"/>
                    <a:pt x="231267" y="115824"/>
                    <a:pt x="231267" y="111379"/>
                  </a:cubicBezTo>
                  <a:cubicBezTo>
                    <a:pt x="231267" y="105791"/>
                    <a:pt x="229743" y="101600"/>
                    <a:pt x="227203" y="98171"/>
                  </a:cubicBezTo>
                  <a:cubicBezTo>
                    <a:pt x="227203" y="98171"/>
                    <a:pt x="227076" y="98044"/>
                    <a:pt x="227076" y="98044"/>
                  </a:cubicBezTo>
                  <a:cubicBezTo>
                    <a:pt x="224663" y="94742"/>
                    <a:pt x="220726" y="91948"/>
                    <a:pt x="214757" y="90170"/>
                  </a:cubicBezTo>
                  <a:cubicBezTo>
                    <a:pt x="209677" y="88773"/>
                    <a:pt x="205994" y="84201"/>
                    <a:pt x="205486" y="78867"/>
                  </a:cubicBezTo>
                  <a:cubicBezTo>
                    <a:pt x="204978" y="73533"/>
                    <a:pt x="208026" y="68580"/>
                    <a:pt x="212852" y="66294"/>
                  </a:cubicBezTo>
                  <a:cubicBezTo>
                    <a:pt x="216535" y="64643"/>
                    <a:pt x="219202" y="62230"/>
                    <a:pt x="221361" y="58928"/>
                  </a:cubicBezTo>
                  <a:cubicBezTo>
                    <a:pt x="221361" y="58928"/>
                    <a:pt x="221361" y="58928"/>
                    <a:pt x="221361" y="58928"/>
                  </a:cubicBezTo>
                  <a:cubicBezTo>
                    <a:pt x="223520" y="55626"/>
                    <a:pt x="224536" y="51943"/>
                    <a:pt x="224536" y="48006"/>
                  </a:cubicBezTo>
                  <a:cubicBezTo>
                    <a:pt x="224536" y="44069"/>
                    <a:pt x="223647" y="40894"/>
                    <a:pt x="222123" y="38354"/>
                  </a:cubicBezTo>
                  <a:cubicBezTo>
                    <a:pt x="222123" y="38354"/>
                    <a:pt x="222123" y="38354"/>
                    <a:pt x="222123" y="38354"/>
                  </a:cubicBezTo>
                  <a:cubicBezTo>
                    <a:pt x="220091" y="34798"/>
                    <a:pt x="217805" y="32512"/>
                    <a:pt x="215392" y="30734"/>
                  </a:cubicBezTo>
                  <a:lnTo>
                    <a:pt x="222631" y="20320"/>
                  </a:lnTo>
                  <a:lnTo>
                    <a:pt x="215773" y="30988"/>
                  </a:lnTo>
                  <a:cubicBezTo>
                    <a:pt x="212979" y="29210"/>
                    <a:pt x="209804" y="27813"/>
                    <a:pt x="205994" y="27178"/>
                  </a:cubicBezTo>
                  <a:cubicBezTo>
                    <a:pt x="205994" y="27178"/>
                    <a:pt x="205994" y="27178"/>
                    <a:pt x="205994" y="27178"/>
                  </a:cubicBezTo>
                  <a:cubicBezTo>
                    <a:pt x="201803" y="26416"/>
                    <a:pt x="194818" y="26035"/>
                    <a:pt x="184023" y="26035"/>
                  </a:cubicBezTo>
                  <a:lnTo>
                    <a:pt x="129413" y="26035"/>
                  </a:lnTo>
                  <a:close/>
                  <a:moveTo>
                    <a:pt x="169672" y="36322"/>
                  </a:moveTo>
                  <a:lnTo>
                    <a:pt x="169672" y="68199"/>
                  </a:lnTo>
                  <a:lnTo>
                    <a:pt x="156972" y="68199"/>
                  </a:lnTo>
                  <a:lnTo>
                    <a:pt x="156972" y="55499"/>
                  </a:lnTo>
                  <a:lnTo>
                    <a:pt x="175260" y="55499"/>
                  </a:lnTo>
                  <a:lnTo>
                    <a:pt x="175260" y="68199"/>
                  </a:lnTo>
                  <a:lnTo>
                    <a:pt x="175260" y="55499"/>
                  </a:lnTo>
                  <a:cubicBezTo>
                    <a:pt x="186309" y="55499"/>
                    <a:pt x="191897" y="55245"/>
                    <a:pt x="193548" y="54991"/>
                  </a:cubicBezTo>
                  <a:cubicBezTo>
                    <a:pt x="193802" y="54991"/>
                    <a:pt x="194056" y="54864"/>
                    <a:pt x="194310" y="54864"/>
                  </a:cubicBezTo>
                  <a:cubicBezTo>
                    <a:pt x="196342" y="54737"/>
                    <a:pt x="197104" y="53975"/>
                    <a:pt x="197485" y="53721"/>
                  </a:cubicBezTo>
                  <a:cubicBezTo>
                    <a:pt x="197485" y="53721"/>
                    <a:pt x="197485" y="53721"/>
                    <a:pt x="197485" y="53721"/>
                  </a:cubicBezTo>
                  <a:cubicBezTo>
                    <a:pt x="198247" y="52959"/>
                    <a:pt x="197866" y="53975"/>
                    <a:pt x="197866" y="51816"/>
                  </a:cubicBezTo>
                  <a:lnTo>
                    <a:pt x="210566" y="51816"/>
                  </a:lnTo>
                  <a:lnTo>
                    <a:pt x="197866" y="51816"/>
                  </a:lnTo>
                  <a:cubicBezTo>
                    <a:pt x="197866" y="49657"/>
                    <a:pt x="198120" y="50419"/>
                    <a:pt x="197485" y="49657"/>
                  </a:cubicBezTo>
                  <a:lnTo>
                    <a:pt x="207137" y="41402"/>
                  </a:lnTo>
                  <a:lnTo>
                    <a:pt x="197739" y="50038"/>
                  </a:lnTo>
                  <a:cubicBezTo>
                    <a:pt x="197739" y="50038"/>
                    <a:pt x="197739" y="50038"/>
                    <a:pt x="197739" y="50038"/>
                  </a:cubicBezTo>
                  <a:cubicBezTo>
                    <a:pt x="197739" y="50038"/>
                    <a:pt x="196977" y="49403"/>
                    <a:pt x="194945" y="49149"/>
                  </a:cubicBezTo>
                  <a:lnTo>
                    <a:pt x="196596" y="36576"/>
                  </a:lnTo>
                  <a:lnTo>
                    <a:pt x="195707" y="49276"/>
                  </a:lnTo>
                  <a:cubicBezTo>
                    <a:pt x="193548" y="49149"/>
                    <a:pt x="186182" y="48895"/>
                    <a:pt x="173101" y="48895"/>
                  </a:cubicBezTo>
                  <a:lnTo>
                    <a:pt x="173101" y="36195"/>
                  </a:lnTo>
                  <a:lnTo>
                    <a:pt x="173101" y="48895"/>
                  </a:lnTo>
                  <a:lnTo>
                    <a:pt x="157099" y="48895"/>
                  </a:lnTo>
                  <a:lnTo>
                    <a:pt x="157099" y="36195"/>
                  </a:lnTo>
                  <a:lnTo>
                    <a:pt x="169799" y="36195"/>
                  </a:lnTo>
                  <a:moveTo>
                    <a:pt x="144399" y="36195"/>
                  </a:moveTo>
                  <a:cubicBezTo>
                    <a:pt x="144399" y="29210"/>
                    <a:pt x="150114" y="23495"/>
                    <a:pt x="157099" y="23495"/>
                  </a:cubicBezTo>
                  <a:lnTo>
                    <a:pt x="172974" y="23495"/>
                  </a:lnTo>
                  <a:cubicBezTo>
                    <a:pt x="185928" y="23495"/>
                    <a:pt x="194183" y="23622"/>
                    <a:pt x="197358" y="23876"/>
                  </a:cubicBezTo>
                  <a:cubicBezTo>
                    <a:pt x="197612" y="23876"/>
                    <a:pt x="197866" y="23876"/>
                    <a:pt x="197993" y="24003"/>
                  </a:cubicBezTo>
                  <a:cubicBezTo>
                    <a:pt x="203708" y="24765"/>
                    <a:pt x="209423" y="26797"/>
                    <a:pt x="213995" y="30607"/>
                  </a:cubicBezTo>
                  <a:cubicBezTo>
                    <a:pt x="214757" y="31242"/>
                    <a:pt x="215646" y="32004"/>
                    <a:pt x="216281" y="32893"/>
                  </a:cubicBezTo>
                  <a:cubicBezTo>
                    <a:pt x="216408" y="33020"/>
                    <a:pt x="216535" y="33147"/>
                    <a:pt x="216535" y="33274"/>
                  </a:cubicBezTo>
                  <a:cubicBezTo>
                    <a:pt x="221107" y="38735"/>
                    <a:pt x="223012" y="45212"/>
                    <a:pt x="223012" y="51943"/>
                  </a:cubicBezTo>
                  <a:cubicBezTo>
                    <a:pt x="223012" y="59055"/>
                    <a:pt x="220853" y="66167"/>
                    <a:pt x="215265" y="71628"/>
                  </a:cubicBezTo>
                  <a:lnTo>
                    <a:pt x="206248" y="62738"/>
                  </a:lnTo>
                  <a:lnTo>
                    <a:pt x="215265" y="71628"/>
                  </a:lnTo>
                  <a:cubicBezTo>
                    <a:pt x="210185" y="76708"/>
                    <a:pt x="203454" y="79629"/>
                    <a:pt x="196215" y="80137"/>
                  </a:cubicBezTo>
                  <a:lnTo>
                    <a:pt x="195199" y="67437"/>
                  </a:lnTo>
                  <a:lnTo>
                    <a:pt x="196977" y="80010"/>
                  </a:lnTo>
                  <a:cubicBezTo>
                    <a:pt x="193167" y="80518"/>
                    <a:pt x="185420" y="80772"/>
                    <a:pt x="175133" y="80772"/>
                  </a:cubicBezTo>
                  <a:lnTo>
                    <a:pt x="157099" y="80772"/>
                  </a:lnTo>
                  <a:cubicBezTo>
                    <a:pt x="150114" y="80772"/>
                    <a:pt x="144399" y="75057"/>
                    <a:pt x="144399" y="68072"/>
                  </a:cubicBezTo>
                  <a:lnTo>
                    <a:pt x="144399" y="36322"/>
                  </a:lnTo>
                  <a:close/>
                  <a:moveTo>
                    <a:pt x="169799" y="90932"/>
                  </a:moveTo>
                  <a:lnTo>
                    <a:pt x="169799" y="128143"/>
                  </a:lnTo>
                  <a:lnTo>
                    <a:pt x="157099" y="128143"/>
                  </a:lnTo>
                  <a:lnTo>
                    <a:pt x="157099" y="115443"/>
                  </a:lnTo>
                  <a:lnTo>
                    <a:pt x="182753" y="115443"/>
                  </a:lnTo>
                  <a:lnTo>
                    <a:pt x="182753" y="128143"/>
                  </a:lnTo>
                  <a:lnTo>
                    <a:pt x="182753" y="115443"/>
                  </a:lnTo>
                  <a:cubicBezTo>
                    <a:pt x="192659" y="115443"/>
                    <a:pt x="198120" y="115062"/>
                    <a:pt x="199898" y="114808"/>
                  </a:cubicBezTo>
                  <a:lnTo>
                    <a:pt x="201676" y="127381"/>
                  </a:lnTo>
                  <a:lnTo>
                    <a:pt x="199390" y="114935"/>
                  </a:lnTo>
                  <a:cubicBezTo>
                    <a:pt x="200787" y="114681"/>
                    <a:pt x="201549" y="114173"/>
                    <a:pt x="202438" y="113157"/>
                  </a:cubicBezTo>
                  <a:lnTo>
                    <a:pt x="211709" y="121793"/>
                  </a:lnTo>
                  <a:lnTo>
                    <a:pt x="202057" y="113538"/>
                  </a:lnTo>
                  <a:cubicBezTo>
                    <a:pt x="202184" y="113411"/>
                    <a:pt x="202819" y="112522"/>
                    <a:pt x="202819" y="110109"/>
                  </a:cubicBezTo>
                  <a:lnTo>
                    <a:pt x="215519" y="110109"/>
                  </a:lnTo>
                  <a:lnTo>
                    <a:pt x="202819" y="110109"/>
                  </a:lnTo>
                  <a:cubicBezTo>
                    <a:pt x="202819" y="107823"/>
                    <a:pt x="202311" y="107188"/>
                    <a:pt x="202184" y="106934"/>
                  </a:cubicBezTo>
                  <a:cubicBezTo>
                    <a:pt x="202057" y="106680"/>
                    <a:pt x="201930" y="106680"/>
                    <a:pt x="201803" y="106426"/>
                  </a:cubicBezTo>
                  <a:cubicBezTo>
                    <a:pt x="201676" y="106172"/>
                    <a:pt x="201295" y="105664"/>
                    <a:pt x="199517" y="105029"/>
                  </a:cubicBezTo>
                  <a:cubicBezTo>
                    <a:pt x="199390" y="105029"/>
                    <a:pt x="199390" y="105029"/>
                    <a:pt x="199263" y="104902"/>
                  </a:cubicBezTo>
                  <a:cubicBezTo>
                    <a:pt x="199136" y="104775"/>
                    <a:pt x="199390" y="104902"/>
                    <a:pt x="199390" y="104902"/>
                  </a:cubicBezTo>
                  <a:cubicBezTo>
                    <a:pt x="197739" y="104394"/>
                    <a:pt x="191770" y="103759"/>
                    <a:pt x="179324" y="103759"/>
                  </a:cubicBezTo>
                  <a:lnTo>
                    <a:pt x="179324" y="91059"/>
                  </a:lnTo>
                  <a:lnTo>
                    <a:pt x="179324" y="103759"/>
                  </a:lnTo>
                  <a:lnTo>
                    <a:pt x="157099" y="103759"/>
                  </a:lnTo>
                  <a:lnTo>
                    <a:pt x="157099" y="91059"/>
                  </a:lnTo>
                  <a:lnTo>
                    <a:pt x="169799" y="91059"/>
                  </a:lnTo>
                  <a:moveTo>
                    <a:pt x="144399" y="91059"/>
                  </a:moveTo>
                  <a:cubicBezTo>
                    <a:pt x="144399" y="84074"/>
                    <a:pt x="150114" y="78359"/>
                    <a:pt x="157099" y="78359"/>
                  </a:cubicBezTo>
                  <a:lnTo>
                    <a:pt x="179451" y="78359"/>
                  </a:lnTo>
                  <a:cubicBezTo>
                    <a:pt x="191008" y="78359"/>
                    <a:pt x="201168" y="78740"/>
                    <a:pt x="207264" y="80772"/>
                  </a:cubicBezTo>
                  <a:cubicBezTo>
                    <a:pt x="207645" y="80899"/>
                    <a:pt x="208026" y="81026"/>
                    <a:pt x="208280" y="81153"/>
                  </a:cubicBezTo>
                  <a:lnTo>
                    <a:pt x="203835" y="93091"/>
                  </a:lnTo>
                  <a:lnTo>
                    <a:pt x="208026" y="81153"/>
                  </a:lnTo>
                  <a:cubicBezTo>
                    <a:pt x="213995" y="83312"/>
                    <a:pt x="219329" y="86868"/>
                    <a:pt x="223012" y="92456"/>
                  </a:cubicBezTo>
                  <a:lnTo>
                    <a:pt x="212471" y="99441"/>
                  </a:lnTo>
                  <a:lnTo>
                    <a:pt x="222758" y="91948"/>
                  </a:lnTo>
                  <a:cubicBezTo>
                    <a:pt x="226822" y="97536"/>
                    <a:pt x="228219" y="103759"/>
                    <a:pt x="228219" y="109982"/>
                  </a:cubicBezTo>
                  <a:cubicBezTo>
                    <a:pt x="228219" y="117094"/>
                    <a:pt x="226187" y="124333"/>
                    <a:pt x="221361" y="130048"/>
                  </a:cubicBezTo>
                  <a:cubicBezTo>
                    <a:pt x="221234" y="130175"/>
                    <a:pt x="221107" y="130302"/>
                    <a:pt x="221107" y="130429"/>
                  </a:cubicBezTo>
                  <a:cubicBezTo>
                    <a:pt x="216662" y="135255"/>
                    <a:pt x="210947" y="138557"/>
                    <a:pt x="203962" y="139954"/>
                  </a:cubicBezTo>
                  <a:cubicBezTo>
                    <a:pt x="203835" y="139954"/>
                    <a:pt x="203581" y="139954"/>
                    <a:pt x="203454" y="140081"/>
                  </a:cubicBezTo>
                  <a:cubicBezTo>
                    <a:pt x="199771" y="140589"/>
                    <a:pt x="192786" y="140970"/>
                    <a:pt x="182753" y="140970"/>
                  </a:cubicBezTo>
                  <a:lnTo>
                    <a:pt x="157099" y="140970"/>
                  </a:lnTo>
                  <a:cubicBezTo>
                    <a:pt x="150114" y="140970"/>
                    <a:pt x="144399" y="135255"/>
                    <a:pt x="144399" y="128270"/>
                  </a:cubicBezTo>
                  <a:lnTo>
                    <a:pt x="144399" y="91059"/>
                  </a:lnTo>
                  <a:close/>
                  <a:moveTo>
                    <a:pt x="251460" y="114554"/>
                  </a:moveTo>
                  <a:lnTo>
                    <a:pt x="251460" y="88138"/>
                  </a:lnTo>
                  <a:cubicBezTo>
                    <a:pt x="251460" y="81153"/>
                    <a:pt x="257175" y="75438"/>
                    <a:pt x="264160" y="75438"/>
                  </a:cubicBezTo>
                  <a:lnTo>
                    <a:pt x="315722" y="75438"/>
                  </a:lnTo>
                  <a:cubicBezTo>
                    <a:pt x="322707" y="75438"/>
                    <a:pt x="328422" y="81153"/>
                    <a:pt x="328422" y="88138"/>
                  </a:cubicBezTo>
                  <a:lnTo>
                    <a:pt x="328422" y="114554"/>
                  </a:lnTo>
                  <a:cubicBezTo>
                    <a:pt x="328422" y="121539"/>
                    <a:pt x="322707" y="127254"/>
                    <a:pt x="315722" y="127254"/>
                  </a:cubicBezTo>
                  <a:lnTo>
                    <a:pt x="264160" y="127254"/>
                  </a:lnTo>
                  <a:cubicBezTo>
                    <a:pt x="257175" y="127254"/>
                    <a:pt x="251460" y="121539"/>
                    <a:pt x="251460" y="114554"/>
                  </a:cubicBezTo>
                  <a:moveTo>
                    <a:pt x="276860" y="114554"/>
                  </a:moveTo>
                  <a:lnTo>
                    <a:pt x="264160" y="114554"/>
                  </a:lnTo>
                  <a:lnTo>
                    <a:pt x="264160" y="101854"/>
                  </a:lnTo>
                  <a:lnTo>
                    <a:pt x="315722" y="101854"/>
                  </a:lnTo>
                  <a:lnTo>
                    <a:pt x="315722" y="114554"/>
                  </a:lnTo>
                  <a:lnTo>
                    <a:pt x="303022" y="114554"/>
                  </a:lnTo>
                  <a:lnTo>
                    <a:pt x="303022" y="88138"/>
                  </a:lnTo>
                  <a:lnTo>
                    <a:pt x="315722" y="88138"/>
                  </a:lnTo>
                  <a:lnTo>
                    <a:pt x="315722" y="100838"/>
                  </a:lnTo>
                  <a:lnTo>
                    <a:pt x="264160" y="100838"/>
                  </a:lnTo>
                  <a:lnTo>
                    <a:pt x="264160" y="88138"/>
                  </a:lnTo>
                  <a:lnTo>
                    <a:pt x="276860" y="88138"/>
                  </a:lnTo>
                  <a:lnTo>
                    <a:pt x="276860" y="114554"/>
                  </a:lnTo>
                  <a:close/>
                  <a:moveTo>
                    <a:pt x="392176" y="164084"/>
                  </a:moveTo>
                  <a:lnTo>
                    <a:pt x="366014" y="164084"/>
                  </a:lnTo>
                  <a:cubicBezTo>
                    <a:pt x="359029" y="164084"/>
                    <a:pt x="353314" y="158369"/>
                    <a:pt x="353314" y="151384"/>
                  </a:cubicBezTo>
                  <a:lnTo>
                    <a:pt x="353314" y="51562"/>
                  </a:lnTo>
                  <a:lnTo>
                    <a:pt x="366014" y="51562"/>
                  </a:lnTo>
                  <a:lnTo>
                    <a:pt x="374777" y="60833"/>
                  </a:lnTo>
                  <a:cubicBezTo>
                    <a:pt x="363728" y="71247"/>
                    <a:pt x="350901" y="78740"/>
                    <a:pt x="336296" y="83693"/>
                  </a:cubicBezTo>
                  <a:cubicBezTo>
                    <a:pt x="332359" y="84963"/>
                    <a:pt x="328168" y="84328"/>
                    <a:pt x="324739" y="82042"/>
                  </a:cubicBezTo>
                  <a:cubicBezTo>
                    <a:pt x="321310" y="79756"/>
                    <a:pt x="319405" y="75819"/>
                    <a:pt x="319405" y="71755"/>
                  </a:cubicBezTo>
                  <a:lnTo>
                    <a:pt x="319405" y="47498"/>
                  </a:lnTo>
                  <a:cubicBezTo>
                    <a:pt x="319405" y="42037"/>
                    <a:pt x="322834" y="37211"/>
                    <a:pt x="328041" y="35433"/>
                  </a:cubicBezTo>
                  <a:cubicBezTo>
                    <a:pt x="333248" y="33655"/>
                    <a:pt x="339344" y="30353"/>
                    <a:pt x="346583" y="24638"/>
                  </a:cubicBezTo>
                  <a:cubicBezTo>
                    <a:pt x="346583" y="24638"/>
                    <a:pt x="346710" y="24511"/>
                    <a:pt x="346710" y="24511"/>
                  </a:cubicBezTo>
                  <a:cubicBezTo>
                    <a:pt x="352806" y="19812"/>
                    <a:pt x="356743" y="14224"/>
                    <a:pt x="359029" y="8255"/>
                  </a:cubicBezTo>
                  <a:cubicBezTo>
                    <a:pt x="360807" y="3302"/>
                    <a:pt x="365633" y="0"/>
                    <a:pt x="370967" y="0"/>
                  </a:cubicBezTo>
                  <a:lnTo>
                    <a:pt x="392176" y="0"/>
                  </a:lnTo>
                  <a:cubicBezTo>
                    <a:pt x="399161" y="0"/>
                    <a:pt x="404876" y="5715"/>
                    <a:pt x="404876" y="12700"/>
                  </a:cubicBezTo>
                  <a:lnTo>
                    <a:pt x="404876" y="151511"/>
                  </a:lnTo>
                  <a:cubicBezTo>
                    <a:pt x="404876" y="158496"/>
                    <a:pt x="399161" y="164211"/>
                    <a:pt x="392176" y="164211"/>
                  </a:cubicBezTo>
                  <a:moveTo>
                    <a:pt x="392176" y="138811"/>
                  </a:moveTo>
                  <a:lnTo>
                    <a:pt x="392176" y="151511"/>
                  </a:lnTo>
                  <a:lnTo>
                    <a:pt x="379476" y="151511"/>
                  </a:lnTo>
                  <a:lnTo>
                    <a:pt x="379476" y="12573"/>
                  </a:lnTo>
                  <a:lnTo>
                    <a:pt x="392176" y="12573"/>
                  </a:lnTo>
                  <a:lnTo>
                    <a:pt x="392176" y="25273"/>
                  </a:lnTo>
                  <a:lnTo>
                    <a:pt x="370967" y="25273"/>
                  </a:lnTo>
                  <a:lnTo>
                    <a:pt x="370967" y="12573"/>
                  </a:lnTo>
                  <a:lnTo>
                    <a:pt x="382905" y="17018"/>
                  </a:lnTo>
                  <a:cubicBezTo>
                    <a:pt x="378968" y="27559"/>
                    <a:pt x="372237" y="37084"/>
                    <a:pt x="362331" y="44704"/>
                  </a:cubicBezTo>
                  <a:lnTo>
                    <a:pt x="354584" y="34671"/>
                  </a:lnTo>
                  <a:lnTo>
                    <a:pt x="362458" y="44577"/>
                  </a:lnTo>
                  <a:cubicBezTo>
                    <a:pt x="353695" y="51562"/>
                    <a:pt x="344932" y="56642"/>
                    <a:pt x="336296" y="59563"/>
                  </a:cubicBezTo>
                  <a:lnTo>
                    <a:pt x="332232" y="47498"/>
                  </a:lnTo>
                  <a:lnTo>
                    <a:pt x="344932" y="47498"/>
                  </a:lnTo>
                  <a:lnTo>
                    <a:pt x="344932" y="71628"/>
                  </a:lnTo>
                  <a:lnTo>
                    <a:pt x="332232" y="71628"/>
                  </a:lnTo>
                  <a:lnTo>
                    <a:pt x="328168" y="59563"/>
                  </a:lnTo>
                  <a:cubicBezTo>
                    <a:pt x="339598" y="55626"/>
                    <a:pt x="349250" y="50038"/>
                    <a:pt x="357378" y="42291"/>
                  </a:cubicBezTo>
                  <a:cubicBezTo>
                    <a:pt x="361061" y="38735"/>
                    <a:pt x="366522" y="37846"/>
                    <a:pt x="371094" y="39878"/>
                  </a:cubicBezTo>
                  <a:cubicBezTo>
                    <a:pt x="375666" y="41910"/>
                    <a:pt x="378841" y="46482"/>
                    <a:pt x="378841" y="51562"/>
                  </a:cubicBezTo>
                  <a:lnTo>
                    <a:pt x="378841" y="151511"/>
                  </a:lnTo>
                  <a:lnTo>
                    <a:pt x="366141" y="151511"/>
                  </a:lnTo>
                  <a:lnTo>
                    <a:pt x="366141" y="138811"/>
                  </a:lnTo>
                  <a:lnTo>
                    <a:pt x="392303" y="138811"/>
                  </a:ln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47" name="Freeform 47"/>
            <p:cNvSpPr/>
            <p:nvPr/>
          </p:nvSpPr>
          <p:spPr>
            <a:xfrm>
              <a:off x="76200" y="76962"/>
              <a:ext cx="231267" cy="138176"/>
            </a:xfrm>
            <a:custGeom>
              <a:avLst/>
              <a:gdLst/>
              <a:ahLst/>
              <a:cxnLst/>
              <a:rect l="l" t="t" r="r" b="b"/>
              <a:pathLst>
                <a:path w="231267" h="138176">
                  <a:moveTo>
                    <a:pt x="40513" y="138176"/>
                  </a:moveTo>
                  <a:lnTo>
                    <a:pt x="40513" y="23368"/>
                  </a:lnTo>
                  <a:lnTo>
                    <a:pt x="0" y="23368"/>
                  </a:lnTo>
                  <a:lnTo>
                    <a:pt x="0" y="0"/>
                  </a:lnTo>
                  <a:lnTo>
                    <a:pt x="108585" y="0"/>
                  </a:lnTo>
                  <a:lnTo>
                    <a:pt x="108585" y="23368"/>
                  </a:lnTo>
                  <a:lnTo>
                    <a:pt x="68199" y="23368"/>
                  </a:lnTo>
                  <a:lnTo>
                    <a:pt x="68199" y="138176"/>
                  </a:lnTo>
                  <a:close/>
                  <a:moveTo>
                    <a:pt x="126492" y="138176"/>
                  </a:moveTo>
                  <a:lnTo>
                    <a:pt x="126492" y="0"/>
                  </a:lnTo>
                  <a:lnTo>
                    <a:pt x="170815" y="0"/>
                  </a:lnTo>
                  <a:cubicBezTo>
                    <a:pt x="187579" y="0"/>
                    <a:pt x="198501" y="635"/>
                    <a:pt x="203708" y="2159"/>
                  </a:cubicBezTo>
                  <a:cubicBezTo>
                    <a:pt x="211582" y="4064"/>
                    <a:pt x="218059" y="8763"/>
                    <a:pt x="223393" y="15621"/>
                  </a:cubicBezTo>
                  <a:cubicBezTo>
                    <a:pt x="228600" y="22606"/>
                    <a:pt x="231267" y="31496"/>
                    <a:pt x="231267" y="42418"/>
                  </a:cubicBezTo>
                  <a:cubicBezTo>
                    <a:pt x="231267" y="50927"/>
                    <a:pt x="229743" y="58039"/>
                    <a:pt x="226695" y="63881"/>
                  </a:cubicBezTo>
                  <a:cubicBezTo>
                    <a:pt x="223647" y="69723"/>
                    <a:pt x="219837" y="74295"/>
                    <a:pt x="215265" y="77597"/>
                  </a:cubicBezTo>
                  <a:cubicBezTo>
                    <a:pt x="210439" y="80899"/>
                    <a:pt x="205740" y="83058"/>
                    <a:pt x="200914" y="84201"/>
                  </a:cubicBezTo>
                  <a:cubicBezTo>
                    <a:pt x="194183" y="85344"/>
                    <a:pt x="184658" y="86106"/>
                    <a:pt x="172212" y="86106"/>
                  </a:cubicBezTo>
                  <a:lnTo>
                    <a:pt x="154305" y="86106"/>
                  </a:lnTo>
                  <a:lnTo>
                    <a:pt x="154305" y="138176"/>
                  </a:lnTo>
                  <a:close/>
                  <a:moveTo>
                    <a:pt x="154305" y="23368"/>
                  </a:moveTo>
                  <a:lnTo>
                    <a:pt x="154305" y="62738"/>
                  </a:lnTo>
                  <a:lnTo>
                    <a:pt x="169418" y="62738"/>
                  </a:lnTo>
                  <a:cubicBezTo>
                    <a:pt x="180340" y="62738"/>
                    <a:pt x="187579" y="61976"/>
                    <a:pt x="191262" y="60579"/>
                  </a:cubicBezTo>
                  <a:cubicBezTo>
                    <a:pt x="194945" y="59055"/>
                    <a:pt x="197739" y="56769"/>
                    <a:pt x="199898" y="53594"/>
                  </a:cubicBezTo>
                  <a:cubicBezTo>
                    <a:pt x="202057" y="50419"/>
                    <a:pt x="202946" y="46990"/>
                    <a:pt x="202946" y="42799"/>
                  </a:cubicBezTo>
                  <a:cubicBezTo>
                    <a:pt x="202946" y="37846"/>
                    <a:pt x="201422" y="33782"/>
                    <a:pt x="198501" y="30480"/>
                  </a:cubicBezTo>
                  <a:cubicBezTo>
                    <a:pt x="195580" y="27178"/>
                    <a:pt x="192024" y="25019"/>
                    <a:pt x="187452" y="24257"/>
                  </a:cubicBezTo>
                  <a:cubicBezTo>
                    <a:pt x="184150" y="23622"/>
                    <a:pt x="177673" y="23241"/>
                    <a:pt x="167767" y="23241"/>
                  </a:cubicBezTo>
                  <a:close/>
                </a:path>
              </a:pathLst>
            </a:custGeom>
            <a:solidFill>
              <a:srgbClr val="373435"/>
            </a:solidFill>
          </p:spPr>
        </p:sp>
        <p:sp>
          <p:nvSpPr>
            <p:cNvPr id="48" name="Freeform 48"/>
            <p:cNvSpPr/>
            <p:nvPr/>
          </p:nvSpPr>
          <p:spPr>
            <a:xfrm>
              <a:off x="369570" y="76200"/>
              <a:ext cx="379476" cy="139065"/>
            </a:xfrm>
            <a:custGeom>
              <a:avLst/>
              <a:gdLst/>
              <a:ahLst/>
              <a:cxnLst/>
              <a:rect l="l" t="t" r="r" b="b"/>
              <a:pathLst>
                <a:path w="379476" h="139065">
                  <a:moveTo>
                    <a:pt x="55880" y="138938"/>
                  </a:moveTo>
                  <a:lnTo>
                    <a:pt x="55880" y="111125"/>
                  </a:lnTo>
                  <a:lnTo>
                    <a:pt x="0" y="111125"/>
                  </a:lnTo>
                  <a:lnTo>
                    <a:pt x="0" y="88011"/>
                  </a:lnTo>
                  <a:lnTo>
                    <a:pt x="59309" y="254"/>
                  </a:lnTo>
                  <a:lnTo>
                    <a:pt x="81280" y="254"/>
                  </a:lnTo>
                  <a:lnTo>
                    <a:pt x="81280" y="88011"/>
                  </a:lnTo>
                  <a:lnTo>
                    <a:pt x="98298" y="88011"/>
                  </a:lnTo>
                  <a:lnTo>
                    <a:pt x="98298" y="111125"/>
                  </a:lnTo>
                  <a:lnTo>
                    <a:pt x="81280" y="111125"/>
                  </a:lnTo>
                  <a:lnTo>
                    <a:pt x="81280" y="138938"/>
                  </a:lnTo>
                  <a:close/>
                  <a:moveTo>
                    <a:pt x="55880" y="88011"/>
                  </a:moveTo>
                  <a:lnTo>
                    <a:pt x="55880" y="40767"/>
                  </a:lnTo>
                  <a:lnTo>
                    <a:pt x="24511" y="88011"/>
                  </a:lnTo>
                  <a:close/>
                  <a:moveTo>
                    <a:pt x="116713" y="762"/>
                  </a:moveTo>
                  <a:lnTo>
                    <a:pt x="171323" y="762"/>
                  </a:lnTo>
                  <a:cubicBezTo>
                    <a:pt x="182245" y="762"/>
                    <a:pt x="190246" y="1143"/>
                    <a:pt x="195580" y="2159"/>
                  </a:cubicBezTo>
                  <a:cubicBezTo>
                    <a:pt x="200914" y="3175"/>
                    <a:pt x="205740" y="5080"/>
                    <a:pt x="209931" y="7747"/>
                  </a:cubicBezTo>
                  <a:cubicBezTo>
                    <a:pt x="214122" y="10668"/>
                    <a:pt x="217551" y="14478"/>
                    <a:pt x="220472" y="19304"/>
                  </a:cubicBezTo>
                  <a:cubicBezTo>
                    <a:pt x="223393" y="24130"/>
                    <a:pt x="224663" y="29464"/>
                    <a:pt x="224663" y="35560"/>
                  </a:cubicBezTo>
                  <a:cubicBezTo>
                    <a:pt x="224663" y="41910"/>
                    <a:pt x="222885" y="47879"/>
                    <a:pt x="219456" y="53340"/>
                  </a:cubicBezTo>
                  <a:cubicBezTo>
                    <a:pt x="216027" y="58801"/>
                    <a:pt x="211455" y="62738"/>
                    <a:pt x="205486" y="65532"/>
                  </a:cubicBezTo>
                  <a:cubicBezTo>
                    <a:pt x="213741" y="67818"/>
                    <a:pt x="220218" y="72136"/>
                    <a:pt x="224663" y="78105"/>
                  </a:cubicBezTo>
                  <a:cubicBezTo>
                    <a:pt x="229108" y="83947"/>
                    <a:pt x="231394" y="90805"/>
                    <a:pt x="231394" y="98933"/>
                  </a:cubicBezTo>
                  <a:cubicBezTo>
                    <a:pt x="231394" y="105283"/>
                    <a:pt x="229997" y="111252"/>
                    <a:pt x="226949" y="117221"/>
                  </a:cubicBezTo>
                  <a:cubicBezTo>
                    <a:pt x="224028" y="123190"/>
                    <a:pt x="220218" y="128016"/>
                    <a:pt x="215138" y="131445"/>
                  </a:cubicBezTo>
                  <a:cubicBezTo>
                    <a:pt x="210185" y="134874"/>
                    <a:pt x="204089" y="137287"/>
                    <a:pt x="196596" y="138049"/>
                  </a:cubicBezTo>
                  <a:cubicBezTo>
                    <a:pt x="192024" y="138684"/>
                    <a:pt x="180975" y="138811"/>
                    <a:pt x="163322" y="139065"/>
                  </a:cubicBezTo>
                  <a:lnTo>
                    <a:pt x="116586" y="139065"/>
                  </a:lnTo>
                  <a:close/>
                  <a:moveTo>
                    <a:pt x="144399" y="23749"/>
                  </a:moveTo>
                  <a:lnTo>
                    <a:pt x="144399" y="55626"/>
                  </a:lnTo>
                  <a:lnTo>
                    <a:pt x="162560" y="55626"/>
                  </a:lnTo>
                  <a:cubicBezTo>
                    <a:pt x="173228" y="55626"/>
                    <a:pt x="179959" y="55372"/>
                    <a:pt x="182626" y="54991"/>
                  </a:cubicBezTo>
                  <a:cubicBezTo>
                    <a:pt x="187198" y="54610"/>
                    <a:pt x="191008" y="52832"/>
                    <a:pt x="193675" y="50165"/>
                  </a:cubicBezTo>
                  <a:cubicBezTo>
                    <a:pt x="196342" y="47498"/>
                    <a:pt x="197739" y="43815"/>
                    <a:pt x="197739" y="39370"/>
                  </a:cubicBezTo>
                  <a:cubicBezTo>
                    <a:pt x="197739" y="35179"/>
                    <a:pt x="196596" y="31623"/>
                    <a:pt x="194310" y="28956"/>
                  </a:cubicBezTo>
                  <a:cubicBezTo>
                    <a:pt x="192024" y="26416"/>
                    <a:pt x="188341" y="24765"/>
                    <a:pt x="183769" y="24130"/>
                  </a:cubicBezTo>
                  <a:cubicBezTo>
                    <a:pt x="181102" y="23876"/>
                    <a:pt x="173228" y="23749"/>
                    <a:pt x="160274" y="23749"/>
                  </a:cubicBezTo>
                  <a:close/>
                  <a:moveTo>
                    <a:pt x="144399" y="78486"/>
                  </a:moveTo>
                  <a:lnTo>
                    <a:pt x="144399" y="115570"/>
                  </a:lnTo>
                  <a:lnTo>
                    <a:pt x="170053" y="115570"/>
                  </a:lnTo>
                  <a:cubicBezTo>
                    <a:pt x="179959" y="115570"/>
                    <a:pt x="186309" y="115189"/>
                    <a:pt x="188976" y="114808"/>
                  </a:cubicBezTo>
                  <a:cubicBezTo>
                    <a:pt x="193167" y="114046"/>
                    <a:pt x="196469" y="112141"/>
                    <a:pt x="199136" y="109220"/>
                  </a:cubicBezTo>
                  <a:cubicBezTo>
                    <a:pt x="201676" y="106299"/>
                    <a:pt x="202946" y="102235"/>
                    <a:pt x="202946" y="97409"/>
                  </a:cubicBezTo>
                  <a:cubicBezTo>
                    <a:pt x="202946" y="93218"/>
                    <a:pt x="201930" y="89662"/>
                    <a:pt x="199898" y="86741"/>
                  </a:cubicBezTo>
                  <a:cubicBezTo>
                    <a:pt x="197993" y="83820"/>
                    <a:pt x="195072" y="81788"/>
                    <a:pt x="191262" y="80391"/>
                  </a:cubicBezTo>
                  <a:cubicBezTo>
                    <a:pt x="187579" y="78994"/>
                    <a:pt x="179451" y="78486"/>
                    <a:pt x="166751" y="78486"/>
                  </a:cubicBezTo>
                  <a:close/>
                  <a:moveTo>
                    <a:pt x="251460" y="101981"/>
                  </a:moveTo>
                  <a:lnTo>
                    <a:pt x="251460" y="75565"/>
                  </a:lnTo>
                  <a:lnTo>
                    <a:pt x="303022" y="75565"/>
                  </a:lnTo>
                  <a:lnTo>
                    <a:pt x="303022" y="101981"/>
                  </a:lnTo>
                  <a:close/>
                  <a:moveTo>
                    <a:pt x="379476" y="138811"/>
                  </a:moveTo>
                  <a:lnTo>
                    <a:pt x="353314" y="138811"/>
                  </a:lnTo>
                  <a:lnTo>
                    <a:pt x="353314" y="38989"/>
                  </a:lnTo>
                  <a:cubicBezTo>
                    <a:pt x="343789" y="48006"/>
                    <a:pt x="332486" y="54610"/>
                    <a:pt x="319532" y="59055"/>
                  </a:cubicBezTo>
                  <a:lnTo>
                    <a:pt x="319532" y="34925"/>
                  </a:lnTo>
                  <a:cubicBezTo>
                    <a:pt x="326390" y="32639"/>
                    <a:pt x="333883" y="28321"/>
                    <a:pt x="341884" y="21971"/>
                  </a:cubicBezTo>
                  <a:cubicBezTo>
                    <a:pt x="349885" y="15748"/>
                    <a:pt x="355219" y="8255"/>
                    <a:pt x="358267" y="0"/>
                  </a:cubicBezTo>
                  <a:lnTo>
                    <a:pt x="379476" y="0"/>
                  </a:lnTo>
                  <a:close/>
                </a:path>
              </a:pathLst>
            </a:custGeom>
            <a:solidFill>
              <a:srgbClr val="373435"/>
            </a:solidFill>
          </p:spPr>
        </p:sp>
      </p:grpSp>
      <p:sp>
        <p:nvSpPr>
          <p:cNvPr id="49" name="Freeform 49"/>
          <p:cNvSpPr/>
          <p:nvPr/>
        </p:nvSpPr>
        <p:spPr>
          <a:xfrm>
            <a:off x="5444928" y="4558551"/>
            <a:ext cx="2018490" cy="928097"/>
          </a:xfrm>
          <a:custGeom>
            <a:avLst/>
            <a:gdLst/>
            <a:ahLst/>
            <a:cxnLst/>
            <a:rect l="l" t="t" r="r" b="b"/>
            <a:pathLst>
              <a:path w="2018490" h="928097">
                <a:moveTo>
                  <a:pt x="0" y="0"/>
                </a:moveTo>
                <a:lnTo>
                  <a:pt x="2018491" y="0"/>
                </a:lnTo>
                <a:lnTo>
                  <a:pt x="2018491" y="928097"/>
                </a:lnTo>
                <a:lnTo>
                  <a:pt x="0" y="9280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7203834" y="3883581"/>
            <a:ext cx="846868" cy="291294"/>
          </a:xfrm>
          <a:custGeom>
            <a:avLst/>
            <a:gdLst/>
            <a:ahLst/>
            <a:cxnLst/>
            <a:rect l="l" t="t" r="r" b="b"/>
            <a:pathLst>
              <a:path w="846868" h="291294">
                <a:moveTo>
                  <a:pt x="0" y="0"/>
                </a:moveTo>
                <a:lnTo>
                  <a:pt x="846867" y="0"/>
                </a:lnTo>
                <a:lnTo>
                  <a:pt x="846867" y="291293"/>
                </a:lnTo>
                <a:lnTo>
                  <a:pt x="0" y="2912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4110" y="0"/>
            <a:ext cx="99237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513" y="0"/>
            <a:ext cx="10362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4036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7632" y="0"/>
            <a:ext cx="9876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3895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486"/>
            <a:ext cx="12192010" cy="6853018"/>
          </a:xfrm>
          <a:custGeom>
            <a:avLst/>
            <a:gdLst/>
            <a:ahLst/>
            <a:cxnLst/>
            <a:rect l="l" t="t" r="r" b="b"/>
            <a:pathLst>
              <a:path w="12192010" h="6853018">
                <a:moveTo>
                  <a:pt x="0" y="0"/>
                </a:moveTo>
                <a:lnTo>
                  <a:pt x="12192010" y="0"/>
                </a:lnTo>
                <a:lnTo>
                  <a:pt x="12192010" y="6853018"/>
                </a:lnTo>
                <a:lnTo>
                  <a:pt x="0" y="6853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" r="-28" b="-8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12021" y="350444"/>
            <a:ext cx="908876" cy="300218"/>
          </a:xfrm>
          <a:custGeom>
            <a:avLst/>
            <a:gdLst/>
            <a:ahLst/>
            <a:cxnLst/>
            <a:rect l="l" t="t" r="r" b="b"/>
            <a:pathLst>
              <a:path w="908876" h="300218">
                <a:moveTo>
                  <a:pt x="0" y="0"/>
                </a:moveTo>
                <a:lnTo>
                  <a:pt x="908875" y="0"/>
                </a:lnTo>
                <a:lnTo>
                  <a:pt x="908875" y="300218"/>
                </a:lnTo>
                <a:lnTo>
                  <a:pt x="0" y="3002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08846" y="-63503"/>
            <a:ext cx="2746658" cy="2342693"/>
          </a:xfrm>
          <a:custGeom>
            <a:avLst/>
            <a:gdLst/>
            <a:ahLst/>
            <a:cxnLst/>
            <a:rect l="l" t="t" r="r" b="b"/>
            <a:pathLst>
              <a:path w="2746658" h="2342693">
                <a:moveTo>
                  <a:pt x="0" y="0"/>
                </a:moveTo>
                <a:lnTo>
                  <a:pt x="2746657" y="0"/>
                </a:lnTo>
                <a:lnTo>
                  <a:pt x="2746657" y="2342693"/>
                </a:lnTo>
                <a:lnTo>
                  <a:pt x="0" y="23426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53372" y="0"/>
            <a:ext cx="2738628" cy="2202047"/>
          </a:xfrm>
          <a:custGeom>
            <a:avLst/>
            <a:gdLst/>
            <a:ahLst/>
            <a:cxnLst/>
            <a:rect l="l" t="t" r="r" b="b"/>
            <a:pathLst>
              <a:path w="2738628" h="2202047">
                <a:moveTo>
                  <a:pt x="0" y="0"/>
                </a:moveTo>
                <a:lnTo>
                  <a:pt x="2738628" y="0"/>
                </a:lnTo>
                <a:lnTo>
                  <a:pt x="2738628" y="2202047"/>
                </a:lnTo>
                <a:lnTo>
                  <a:pt x="0" y="22020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" t="-6" b="-2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84210" y="832152"/>
            <a:ext cx="4879819" cy="387439"/>
          </a:xfrm>
          <a:custGeom>
            <a:avLst/>
            <a:gdLst/>
            <a:ahLst/>
            <a:cxnLst/>
            <a:rect l="l" t="t" r="r" b="b"/>
            <a:pathLst>
              <a:path w="4879819" h="387439">
                <a:moveTo>
                  <a:pt x="0" y="0"/>
                </a:moveTo>
                <a:lnTo>
                  <a:pt x="4879819" y="0"/>
                </a:lnTo>
                <a:lnTo>
                  <a:pt x="4879819" y="387439"/>
                </a:lnTo>
                <a:lnTo>
                  <a:pt x="0" y="3874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94360" y="269615"/>
            <a:ext cx="2549652" cy="1437132"/>
          </a:xfrm>
          <a:custGeom>
            <a:avLst/>
            <a:gdLst/>
            <a:ahLst/>
            <a:cxnLst/>
            <a:rect l="l" t="t" r="r" b="b"/>
            <a:pathLst>
              <a:path w="2549652" h="1437132">
                <a:moveTo>
                  <a:pt x="0" y="0"/>
                </a:moveTo>
                <a:lnTo>
                  <a:pt x="2549652" y="0"/>
                </a:lnTo>
                <a:lnTo>
                  <a:pt x="2549652" y="1437132"/>
                </a:lnTo>
                <a:lnTo>
                  <a:pt x="0" y="14371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8" r="-2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4" y="2093843"/>
            <a:ext cx="6838188" cy="3918204"/>
          </a:xfrm>
          <a:custGeom>
            <a:avLst/>
            <a:gdLst/>
            <a:ahLst/>
            <a:cxnLst/>
            <a:rect l="l" t="t" r="r" b="b"/>
            <a:pathLst>
              <a:path w="6838188" h="3918204">
                <a:moveTo>
                  <a:pt x="0" y="0"/>
                </a:moveTo>
                <a:lnTo>
                  <a:pt x="6838188" y="0"/>
                </a:lnTo>
                <a:lnTo>
                  <a:pt x="6838188" y="3918204"/>
                </a:lnTo>
                <a:lnTo>
                  <a:pt x="0" y="39182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8" r="-2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233160" y="2093843"/>
            <a:ext cx="5958840" cy="3918204"/>
          </a:xfrm>
          <a:custGeom>
            <a:avLst/>
            <a:gdLst/>
            <a:ahLst/>
            <a:cxnLst/>
            <a:rect l="l" t="t" r="r" b="b"/>
            <a:pathLst>
              <a:path w="5958840" h="3918204">
                <a:moveTo>
                  <a:pt x="0" y="0"/>
                </a:moveTo>
                <a:lnTo>
                  <a:pt x="5958840" y="0"/>
                </a:lnTo>
                <a:lnTo>
                  <a:pt x="5958840" y="3918204"/>
                </a:lnTo>
                <a:lnTo>
                  <a:pt x="0" y="39182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8" r="-28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08846" y="-63503"/>
            <a:ext cx="2746658" cy="2342693"/>
          </a:xfrm>
          <a:custGeom>
            <a:avLst/>
            <a:gdLst/>
            <a:ahLst/>
            <a:cxnLst/>
            <a:rect l="l" t="t" r="r" b="b"/>
            <a:pathLst>
              <a:path w="2746658" h="2342693">
                <a:moveTo>
                  <a:pt x="0" y="0"/>
                </a:moveTo>
                <a:lnTo>
                  <a:pt x="2746657" y="0"/>
                </a:lnTo>
                <a:lnTo>
                  <a:pt x="2746657" y="2342693"/>
                </a:lnTo>
                <a:lnTo>
                  <a:pt x="0" y="23426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53372" y="0"/>
            <a:ext cx="2738628" cy="2202047"/>
          </a:xfrm>
          <a:custGeom>
            <a:avLst/>
            <a:gdLst/>
            <a:ahLst/>
            <a:cxnLst/>
            <a:rect l="l" t="t" r="r" b="b"/>
            <a:pathLst>
              <a:path w="2738628" h="2202047">
                <a:moveTo>
                  <a:pt x="0" y="0"/>
                </a:moveTo>
                <a:lnTo>
                  <a:pt x="2738628" y="0"/>
                </a:lnTo>
                <a:lnTo>
                  <a:pt x="2738628" y="2202047"/>
                </a:lnTo>
                <a:lnTo>
                  <a:pt x="0" y="22020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" t="-6" b="-2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3539" y="1692069"/>
            <a:ext cx="723043" cy="263376"/>
          </a:xfrm>
          <a:custGeom>
            <a:avLst/>
            <a:gdLst/>
            <a:ahLst/>
            <a:cxnLst/>
            <a:rect l="l" t="t" r="r" b="b"/>
            <a:pathLst>
              <a:path w="723043" h="263376">
                <a:moveTo>
                  <a:pt x="0" y="0"/>
                </a:moveTo>
                <a:lnTo>
                  <a:pt x="723043" y="0"/>
                </a:lnTo>
                <a:lnTo>
                  <a:pt x="723043" y="263375"/>
                </a:lnTo>
                <a:lnTo>
                  <a:pt x="0" y="2633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64491" y="1827314"/>
            <a:ext cx="91716" cy="40748"/>
          </a:xfrm>
          <a:custGeom>
            <a:avLst/>
            <a:gdLst/>
            <a:ahLst/>
            <a:cxnLst/>
            <a:rect l="l" t="t" r="r" b="b"/>
            <a:pathLst>
              <a:path w="91716" h="40748">
                <a:moveTo>
                  <a:pt x="0" y="0"/>
                </a:moveTo>
                <a:lnTo>
                  <a:pt x="91716" y="0"/>
                </a:lnTo>
                <a:lnTo>
                  <a:pt x="91716" y="40748"/>
                </a:lnTo>
                <a:lnTo>
                  <a:pt x="0" y="407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47519" y="766172"/>
            <a:ext cx="6339840" cy="419205"/>
          </a:xfrm>
          <a:custGeom>
            <a:avLst/>
            <a:gdLst/>
            <a:ahLst/>
            <a:cxnLst/>
            <a:rect l="l" t="t" r="r" b="b"/>
            <a:pathLst>
              <a:path w="6339840" h="419205">
                <a:moveTo>
                  <a:pt x="0" y="0"/>
                </a:moveTo>
                <a:lnTo>
                  <a:pt x="6339840" y="0"/>
                </a:lnTo>
                <a:lnTo>
                  <a:pt x="6339840" y="419205"/>
                </a:lnTo>
                <a:lnTo>
                  <a:pt x="0" y="4192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05911" y="1692069"/>
            <a:ext cx="789099" cy="261985"/>
          </a:xfrm>
          <a:custGeom>
            <a:avLst/>
            <a:gdLst/>
            <a:ahLst/>
            <a:cxnLst/>
            <a:rect l="l" t="t" r="r" b="b"/>
            <a:pathLst>
              <a:path w="789099" h="261985">
                <a:moveTo>
                  <a:pt x="0" y="0"/>
                </a:moveTo>
                <a:lnTo>
                  <a:pt x="789099" y="0"/>
                </a:lnTo>
                <a:lnTo>
                  <a:pt x="789099" y="261985"/>
                </a:lnTo>
                <a:lnTo>
                  <a:pt x="0" y="2619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161020" y="3122543"/>
            <a:ext cx="2193036" cy="460248"/>
          </a:xfrm>
          <a:custGeom>
            <a:avLst/>
            <a:gdLst/>
            <a:ahLst/>
            <a:cxnLst/>
            <a:rect l="l" t="t" r="r" b="b"/>
            <a:pathLst>
              <a:path w="2193036" h="460248">
                <a:moveTo>
                  <a:pt x="0" y="0"/>
                </a:moveTo>
                <a:lnTo>
                  <a:pt x="2193036" y="0"/>
                </a:lnTo>
                <a:lnTo>
                  <a:pt x="2193036" y="460248"/>
                </a:lnTo>
                <a:lnTo>
                  <a:pt x="0" y="46024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28" r="-2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051883" y="2410816"/>
            <a:ext cx="3600088" cy="588826"/>
          </a:xfrm>
          <a:custGeom>
            <a:avLst/>
            <a:gdLst/>
            <a:ahLst/>
            <a:cxnLst/>
            <a:rect l="l" t="t" r="r" b="b"/>
            <a:pathLst>
              <a:path w="3600088" h="588826">
                <a:moveTo>
                  <a:pt x="0" y="0"/>
                </a:moveTo>
                <a:lnTo>
                  <a:pt x="3600088" y="0"/>
                </a:lnTo>
                <a:lnTo>
                  <a:pt x="3600088" y="588826"/>
                </a:lnTo>
                <a:lnTo>
                  <a:pt x="0" y="588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21129" y="2321423"/>
            <a:ext cx="1835401" cy="1833877"/>
          </a:xfrm>
          <a:custGeom>
            <a:avLst/>
            <a:gdLst/>
            <a:ahLst/>
            <a:cxnLst/>
            <a:rect l="l" t="t" r="r" b="b"/>
            <a:pathLst>
              <a:path w="1835401" h="1833877">
                <a:moveTo>
                  <a:pt x="0" y="0"/>
                </a:moveTo>
                <a:lnTo>
                  <a:pt x="1835401" y="0"/>
                </a:lnTo>
                <a:lnTo>
                  <a:pt x="1835401" y="1833877"/>
                </a:lnTo>
                <a:lnTo>
                  <a:pt x="0" y="18338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84632" y="2384927"/>
            <a:ext cx="7362444" cy="4140708"/>
          </a:xfrm>
          <a:custGeom>
            <a:avLst/>
            <a:gdLst/>
            <a:ahLst/>
            <a:cxnLst/>
            <a:rect l="l" t="t" r="r" b="b"/>
            <a:pathLst>
              <a:path w="7362444" h="4140708">
                <a:moveTo>
                  <a:pt x="0" y="0"/>
                </a:moveTo>
                <a:lnTo>
                  <a:pt x="7362444" y="0"/>
                </a:lnTo>
                <a:lnTo>
                  <a:pt x="7362444" y="4140708"/>
                </a:lnTo>
                <a:lnTo>
                  <a:pt x="0" y="414070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28" r="-2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988808" y="3817487"/>
            <a:ext cx="3718560" cy="2712720"/>
          </a:xfrm>
          <a:custGeom>
            <a:avLst/>
            <a:gdLst/>
            <a:ahLst/>
            <a:cxnLst/>
            <a:rect l="l" t="t" r="r" b="b"/>
            <a:pathLst>
              <a:path w="3718560" h="2712720">
                <a:moveTo>
                  <a:pt x="0" y="0"/>
                </a:moveTo>
                <a:lnTo>
                  <a:pt x="3718560" y="0"/>
                </a:lnTo>
                <a:lnTo>
                  <a:pt x="3718560" y="2712720"/>
                </a:lnTo>
                <a:lnTo>
                  <a:pt x="0" y="271272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t="-28" r="-28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35919" y="690934"/>
            <a:ext cx="1610992" cy="1610992"/>
          </a:xfrm>
          <a:custGeom>
            <a:avLst/>
            <a:gdLst/>
            <a:ahLst/>
            <a:cxnLst/>
            <a:rect l="l" t="t" r="r" b="b"/>
            <a:pathLst>
              <a:path w="1610992" h="1610992">
                <a:moveTo>
                  <a:pt x="0" y="0"/>
                </a:moveTo>
                <a:lnTo>
                  <a:pt x="1610992" y="0"/>
                </a:lnTo>
                <a:lnTo>
                  <a:pt x="1610992" y="1610992"/>
                </a:lnTo>
                <a:lnTo>
                  <a:pt x="0" y="1610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08846" y="-63503"/>
            <a:ext cx="2746658" cy="2342693"/>
          </a:xfrm>
          <a:custGeom>
            <a:avLst/>
            <a:gdLst/>
            <a:ahLst/>
            <a:cxnLst/>
            <a:rect l="l" t="t" r="r" b="b"/>
            <a:pathLst>
              <a:path w="2746658" h="2342693">
                <a:moveTo>
                  <a:pt x="0" y="0"/>
                </a:moveTo>
                <a:lnTo>
                  <a:pt x="2746657" y="0"/>
                </a:lnTo>
                <a:lnTo>
                  <a:pt x="2746657" y="2342693"/>
                </a:lnTo>
                <a:lnTo>
                  <a:pt x="0" y="2342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03720" y="0"/>
            <a:ext cx="5288280" cy="6857867"/>
          </a:xfrm>
          <a:custGeom>
            <a:avLst/>
            <a:gdLst/>
            <a:ahLst/>
            <a:cxnLst/>
            <a:rect l="l" t="t" r="r" b="b"/>
            <a:pathLst>
              <a:path w="5288280" h="6857867">
                <a:moveTo>
                  <a:pt x="0" y="0"/>
                </a:moveTo>
                <a:lnTo>
                  <a:pt x="5288280" y="0"/>
                </a:lnTo>
                <a:lnTo>
                  <a:pt x="5288280" y="6857867"/>
                </a:lnTo>
                <a:lnTo>
                  <a:pt x="0" y="68578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4815" y="3184065"/>
            <a:ext cx="6193346" cy="262852"/>
          </a:xfrm>
          <a:custGeom>
            <a:avLst/>
            <a:gdLst/>
            <a:ahLst/>
            <a:cxnLst/>
            <a:rect l="l" t="t" r="r" b="b"/>
            <a:pathLst>
              <a:path w="6193346" h="262852">
                <a:moveTo>
                  <a:pt x="0" y="0"/>
                </a:moveTo>
                <a:lnTo>
                  <a:pt x="6193346" y="0"/>
                </a:lnTo>
                <a:lnTo>
                  <a:pt x="6193346" y="262852"/>
                </a:lnTo>
                <a:lnTo>
                  <a:pt x="0" y="2628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42050" y="2605897"/>
            <a:ext cx="1216657" cy="413747"/>
          </a:xfrm>
          <a:custGeom>
            <a:avLst/>
            <a:gdLst/>
            <a:ahLst/>
            <a:cxnLst/>
            <a:rect l="l" t="t" r="r" b="b"/>
            <a:pathLst>
              <a:path w="1216657" h="413747">
                <a:moveTo>
                  <a:pt x="0" y="0"/>
                </a:moveTo>
                <a:lnTo>
                  <a:pt x="1216657" y="0"/>
                </a:lnTo>
                <a:lnTo>
                  <a:pt x="1216657" y="413747"/>
                </a:lnTo>
                <a:lnTo>
                  <a:pt x="0" y="4137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61716" y="993515"/>
            <a:ext cx="1427988" cy="992124"/>
          </a:xfrm>
          <a:custGeom>
            <a:avLst/>
            <a:gdLst/>
            <a:ahLst/>
            <a:cxnLst/>
            <a:rect l="l" t="t" r="r" b="b"/>
            <a:pathLst>
              <a:path w="1427988" h="992124">
                <a:moveTo>
                  <a:pt x="0" y="0"/>
                </a:moveTo>
                <a:lnTo>
                  <a:pt x="1427988" y="0"/>
                </a:lnTo>
                <a:lnTo>
                  <a:pt x="1427988" y="992124"/>
                </a:lnTo>
                <a:lnTo>
                  <a:pt x="0" y="9921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7" r="-2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66154" y="4467673"/>
            <a:ext cx="1550118" cy="450933"/>
          </a:xfrm>
          <a:custGeom>
            <a:avLst/>
            <a:gdLst/>
            <a:ahLst/>
            <a:cxnLst/>
            <a:rect l="l" t="t" r="r" b="b"/>
            <a:pathLst>
              <a:path w="1550118" h="450933">
                <a:moveTo>
                  <a:pt x="0" y="0"/>
                </a:moveTo>
                <a:lnTo>
                  <a:pt x="1550118" y="0"/>
                </a:lnTo>
                <a:lnTo>
                  <a:pt x="1550118" y="450932"/>
                </a:lnTo>
                <a:lnTo>
                  <a:pt x="0" y="450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132040" y="4479226"/>
            <a:ext cx="1669837" cy="450923"/>
          </a:xfrm>
          <a:custGeom>
            <a:avLst/>
            <a:gdLst/>
            <a:ahLst/>
            <a:cxnLst/>
            <a:rect l="l" t="t" r="r" b="b"/>
            <a:pathLst>
              <a:path w="1669837" h="450923">
                <a:moveTo>
                  <a:pt x="0" y="0"/>
                </a:moveTo>
                <a:lnTo>
                  <a:pt x="1669838" y="0"/>
                </a:lnTo>
                <a:lnTo>
                  <a:pt x="1669838" y="450924"/>
                </a:lnTo>
                <a:lnTo>
                  <a:pt x="0" y="4509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204716" y="5122031"/>
            <a:ext cx="1572768" cy="330708"/>
          </a:xfrm>
          <a:custGeom>
            <a:avLst/>
            <a:gdLst/>
            <a:ahLst/>
            <a:cxnLst/>
            <a:rect l="l" t="t" r="r" b="b"/>
            <a:pathLst>
              <a:path w="1572768" h="330708">
                <a:moveTo>
                  <a:pt x="0" y="0"/>
                </a:moveTo>
                <a:lnTo>
                  <a:pt x="1572768" y="0"/>
                </a:lnTo>
                <a:lnTo>
                  <a:pt x="1572768" y="330708"/>
                </a:lnTo>
                <a:lnTo>
                  <a:pt x="0" y="33070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28" r="-2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735200" y="4224395"/>
            <a:ext cx="9525" cy="1442428"/>
          </a:xfrm>
          <a:custGeom>
            <a:avLst/>
            <a:gdLst/>
            <a:ahLst/>
            <a:cxnLst/>
            <a:rect l="l" t="t" r="r" b="b"/>
            <a:pathLst>
              <a:path w="9525" h="1442428">
                <a:moveTo>
                  <a:pt x="0" y="0"/>
                </a:moveTo>
                <a:lnTo>
                  <a:pt x="9525" y="0"/>
                </a:lnTo>
                <a:lnTo>
                  <a:pt x="9525" y="1442428"/>
                </a:lnTo>
                <a:lnTo>
                  <a:pt x="0" y="144242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297" y="5103319"/>
            <a:ext cx="1656588" cy="36813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221859"/>
            <a:ext cx="3474720" cy="3256788"/>
          </a:xfrm>
          <a:custGeom>
            <a:avLst/>
            <a:gdLst/>
            <a:ahLst/>
            <a:cxnLst/>
            <a:rect l="l" t="t" r="r" b="b"/>
            <a:pathLst>
              <a:path w="3474720" h="3256788">
                <a:moveTo>
                  <a:pt x="0" y="0"/>
                </a:moveTo>
                <a:lnTo>
                  <a:pt x="3474720" y="0"/>
                </a:lnTo>
                <a:lnTo>
                  <a:pt x="3474720" y="3256788"/>
                </a:lnTo>
                <a:lnTo>
                  <a:pt x="0" y="3256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202682" y="-63503"/>
            <a:ext cx="4052830" cy="5605643"/>
          </a:xfrm>
          <a:custGeom>
            <a:avLst/>
            <a:gdLst/>
            <a:ahLst/>
            <a:cxnLst/>
            <a:rect l="l" t="t" r="r" b="b"/>
            <a:pathLst>
              <a:path w="4052830" h="5605643">
                <a:moveTo>
                  <a:pt x="0" y="0"/>
                </a:moveTo>
                <a:lnTo>
                  <a:pt x="4052831" y="0"/>
                </a:lnTo>
                <a:lnTo>
                  <a:pt x="4052831" y="5605643"/>
                </a:lnTo>
                <a:lnTo>
                  <a:pt x="0" y="5605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53372" y="0"/>
            <a:ext cx="2738628" cy="2202047"/>
          </a:xfrm>
          <a:custGeom>
            <a:avLst/>
            <a:gdLst/>
            <a:ahLst/>
            <a:cxnLst/>
            <a:rect l="l" t="t" r="r" b="b"/>
            <a:pathLst>
              <a:path w="2738628" h="2202047">
                <a:moveTo>
                  <a:pt x="0" y="0"/>
                </a:moveTo>
                <a:lnTo>
                  <a:pt x="2738628" y="0"/>
                </a:lnTo>
                <a:lnTo>
                  <a:pt x="2738628" y="2202047"/>
                </a:lnTo>
                <a:lnTo>
                  <a:pt x="0" y="22020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8" t="-6" b="-2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3198" y="3504371"/>
            <a:ext cx="886216" cy="374180"/>
          </a:xfrm>
          <a:custGeom>
            <a:avLst/>
            <a:gdLst/>
            <a:ahLst/>
            <a:cxnLst/>
            <a:rect l="l" t="t" r="r" b="b"/>
            <a:pathLst>
              <a:path w="886216" h="374180">
                <a:moveTo>
                  <a:pt x="0" y="0"/>
                </a:moveTo>
                <a:lnTo>
                  <a:pt x="886216" y="0"/>
                </a:lnTo>
                <a:lnTo>
                  <a:pt x="886216" y="374180"/>
                </a:lnTo>
                <a:lnTo>
                  <a:pt x="0" y="3741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1592" y="703745"/>
            <a:ext cx="7977740" cy="338661"/>
          </a:xfrm>
          <a:custGeom>
            <a:avLst/>
            <a:gdLst/>
            <a:ahLst/>
            <a:cxnLst/>
            <a:rect l="l" t="t" r="r" b="b"/>
            <a:pathLst>
              <a:path w="7977740" h="338661">
                <a:moveTo>
                  <a:pt x="0" y="0"/>
                </a:moveTo>
                <a:lnTo>
                  <a:pt x="7977740" y="0"/>
                </a:lnTo>
                <a:lnTo>
                  <a:pt x="7977740" y="338661"/>
                </a:lnTo>
                <a:lnTo>
                  <a:pt x="0" y="3386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34661" y="2158355"/>
            <a:ext cx="4677670" cy="3383785"/>
          </a:xfrm>
          <a:custGeom>
            <a:avLst/>
            <a:gdLst/>
            <a:ahLst/>
            <a:cxnLst/>
            <a:rect l="l" t="t" r="r" b="b"/>
            <a:pathLst>
              <a:path w="4677670" h="3383785">
                <a:moveTo>
                  <a:pt x="0" y="0"/>
                </a:moveTo>
                <a:lnTo>
                  <a:pt x="4677670" y="0"/>
                </a:lnTo>
                <a:lnTo>
                  <a:pt x="4677670" y="3383785"/>
                </a:lnTo>
                <a:lnTo>
                  <a:pt x="0" y="33837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457444" y="3537071"/>
            <a:ext cx="710184" cy="710184"/>
          </a:xfrm>
          <a:custGeom>
            <a:avLst/>
            <a:gdLst/>
            <a:ahLst/>
            <a:cxnLst/>
            <a:rect l="l" t="t" r="r" b="b"/>
            <a:pathLst>
              <a:path w="710184" h="710184">
                <a:moveTo>
                  <a:pt x="0" y="0"/>
                </a:moveTo>
                <a:lnTo>
                  <a:pt x="710184" y="0"/>
                </a:lnTo>
                <a:lnTo>
                  <a:pt x="710184" y="710184"/>
                </a:lnTo>
                <a:lnTo>
                  <a:pt x="0" y="71018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28" r="-2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02173" y="1897256"/>
            <a:ext cx="1295333" cy="150038"/>
          </a:xfrm>
          <a:custGeom>
            <a:avLst/>
            <a:gdLst/>
            <a:ahLst/>
            <a:cxnLst/>
            <a:rect l="l" t="t" r="r" b="b"/>
            <a:pathLst>
              <a:path w="1295333" h="150038">
                <a:moveTo>
                  <a:pt x="0" y="0"/>
                </a:moveTo>
                <a:lnTo>
                  <a:pt x="1295333" y="0"/>
                </a:lnTo>
                <a:lnTo>
                  <a:pt x="1295333" y="150038"/>
                </a:lnTo>
                <a:lnTo>
                  <a:pt x="0" y="1500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42586" y="4130354"/>
            <a:ext cx="2620747" cy="542554"/>
          </a:xfrm>
          <a:custGeom>
            <a:avLst/>
            <a:gdLst/>
            <a:ahLst/>
            <a:cxnLst/>
            <a:rect l="l" t="t" r="r" b="b"/>
            <a:pathLst>
              <a:path w="2620747" h="542554">
                <a:moveTo>
                  <a:pt x="0" y="0"/>
                </a:moveTo>
                <a:lnTo>
                  <a:pt x="2620746" y="0"/>
                </a:lnTo>
                <a:lnTo>
                  <a:pt x="2620746" y="542554"/>
                </a:lnTo>
                <a:lnTo>
                  <a:pt x="0" y="54255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836224" y="4849578"/>
            <a:ext cx="621773" cy="262214"/>
          </a:xfrm>
          <a:custGeom>
            <a:avLst/>
            <a:gdLst/>
            <a:ahLst/>
            <a:cxnLst/>
            <a:rect l="l" t="t" r="r" b="b"/>
            <a:pathLst>
              <a:path w="621773" h="262214">
                <a:moveTo>
                  <a:pt x="0" y="0"/>
                </a:moveTo>
                <a:lnTo>
                  <a:pt x="621772" y="0"/>
                </a:lnTo>
                <a:lnTo>
                  <a:pt x="621772" y="262213"/>
                </a:lnTo>
                <a:lnTo>
                  <a:pt x="0" y="26221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804906" y="4984928"/>
            <a:ext cx="91802" cy="40777"/>
          </a:xfrm>
          <a:custGeom>
            <a:avLst/>
            <a:gdLst/>
            <a:ahLst/>
            <a:cxnLst/>
            <a:rect l="l" t="t" r="r" b="b"/>
            <a:pathLst>
              <a:path w="91802" h="40777">
                <a:moveTo>
                  <a:pt x="0" y="0"/>
                </a:moveTo>
                <a:lnTo>
                  <a:pt x="91802" y="0"/>
                </a:lnTo>
                <a:lnTo>
                  <a:pt x="91802" y="40776"/>
                </a:lnTo>
                <a:lnTo>
                  <a:pt x="0" y="4077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352526" y="1897351"/>
            <a:ext cx="926697" cy="149943"/>
          </a:xfrm>
          <a:custGeom>
            <a:avLst/>
            <a:gdLst/>
            <a:ahLst/>
            <a:cxnLst/>
            <a:rect l="l" t="t" r="r" b="b"/>
            <a:pathLst>
              <a:path w="926697" h="149943">
                <a:moveTo>
                  <a:pt x="0" y="0"/>
                </a:moveTo>
                <a:lnTo>
                  <a:pt x="926697" y="0"/>
                </a:lnTo>
                <a:lnTo>
                  <a:pt x="926697" y="149943"/>
                </a:lnTo>
                <a:lnTo>
                  <a:pt x="0" y="14994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262688" y="4849578"/>
            <a:ext cx="622821" cy="262214"/>
          </a:xfrm>
          <a:custGeom>
            <a:avLst/>
            <a:gdLst/>
            <a:ahLst/>
            <a:cxnLst/>
            <a:rect l="l" t="t" r="r" b="b"/>
            <a:pathLst>
              <a:path w="622821" h="262214">
                <a:moveTo>
                  <a:pt x="0" y="0"/>
                </a:moveTo>
                <a:lnTo>
                  <a:pt x="622820" y="0"/>
                </a:lnTo>
                <a:lnTo>
                  <a:pt x="622820" y="262213"/>
                </a:lnTo>
                <a:lnTo>
                  <a:pt x="0" y="26221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809444" y="5018665"/>
            <a:ext cx="2850051" cy="232134"/>
          </a:xfrm>
          <a:custGeom>
            <a:avLst/>
            <a:gdLst/>
            <a:ahLst/>
            <a:cxnLst/>
            <a:rect l="l" t="t" r="r" b="b"/>
            <a:pathLst>
              <a:path w="2850051" h="232134">
                <a:moveTo>
                  <a:pt x="0" y="0"/>
                </a:moveTo>
                <a:lnTo>
                  <a:pt x="2850051" y="0"/>
                </a:lnTo>
                <a:lnTo>
                  <a:pt x="2850051" y="232134"/>
                </a:lnTo>
                <a:lnTo>
                  <a:pt x="0" y="23213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906342" y="3473577"/>
            <a:ext cx="2660704" cy="811320"/>
          </a:xfrm>
          <a:custGeom>
            <a:avLst/>
            <a:gdLst/>
            <a:ahLst/>
            <a:cxnLst/>
            <a:rect l="l" t="t" r="r" b="b"/>
            <a:pathLst>
              <a:path w="2660704" h="811320">
                <a:moveTo>
                  <a:pt x="0" y="0"/>
                </a:moveTo>
                <a:lnTo>
                  <a:pt x="2660704" y="0"/>
                </a:lnTo>
                <a:lnTo>
                  <a:pt x="2660704" y="811320"/>
                </a:lnTo>
                <a:lnTo>
                  <a:pt x="0" y="81132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975771" y="1908810"/>
            <a:ext cx="484261" cy="150038"/>
          </a:xfrm>
          <a:custGeom>
            <a:avLst/>
            <a:gdLst/>
            <a:ahLst/>
            <a:cxnLst/>
            <a:rect l="l" t="t" r="r" b="b"/>
            <a:pathLst>
              <a:path w="484261" h="150038">
                <a:moveTo>
                  <a:pt x="0" y="0"/>
                </a:moveTo>
                <a:lnTo>
                  <a:pt x="484260" y="0"/>
                </a:lnTo>
                <a:lnTo>
                  <a:pt x="484260" y="150038"/>
                </a:lnTo>
                <a:lnTo>
                  <a:pt x="0" y="15003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08846" y="-63503"/>
            <a:ext cx="2746658" cy="2342693"/>
          </a:xfrm>
          <a:custGeom>
            <a:avLst/>
            <a:gdLst/>
            <a:ahLst/>
            <a:cxnLst/>
            <a:rect l="l" t="t" r="r" b="b"/>
            <a:pathLst>
              <a:path w="2746658" h="2342693">
                <a:moveTo>
                  <a:pt x="0" y="0"/>
                </a:moveTo>
                <a:lnTo>
                  <a:pt x="2746657" y="0"/>
                </a:lnTo>
                <a:lnTo>
                  <a:pt x="2746657" y="2342693"/>
                </a:lnTo>
                <a:lnTo>
                  <a:pt x="0" y="23426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53372" y="0"/>
            <a:ext cx="2738628" cy="2202047"/>
          </a:xfrm>
          <a:custGeom>
            <a:avLst/>
            <a:gdLst/>
            <a:ahLst/>
            <a:cxnLst/>
            <a:rect l="l" t="t" r="r" b="b"/>
            <a:pathLst>
              <a:path w="2738628" h="2202047">
                <a:moveTo>
                  <a:pt x="0" y="0"/>
                </a:moveTo>
                <a:lnTo>
                  <a:pt x="2738628" y="0"/>
                </a:lnTo>
                <a:lnTo>
                  <a:pt x="2738628" y="2202047"/>
                </a:lnTo>
                <a:lnTo>
                  <a:pt x="0" y="22020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" t="-144" b="-2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23104" y="470783"/>
            <a:ext cx="5018532" cy="1167384"/>
          </a:xfrm>
          <a:custGeom>
            <a:avLst/>
            <a:gdLst/>
            <a:ahLst/>
            <a:cxnLst/>
            <a:rect l="l" t="t" r="r" b="b"/>
            <a:pathLst>
              <a:path w="5018532" h="1167384">
                <a:moveTo>
                  <a:pt x="0" y="0"/>
                </a:moveTo>
                <a:lnTo>
                  <a:pt x="5018532" y="0"/>
                </a:lnTo>
                <a:lnTo>
                  <a:pt x="5018532" y="1167384"/>
                </a:lnTo>
                <a:lnTo>
                  <a:pt x="0" y="1167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8" r="-2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251809" y="1945319"/>
            <a:ext cx="5616873" cy="1160374"/>
          </a:xfrm>
          <a:custGeom>
            <a:avLst/>
            <a:gdLst/>
            <a:ahLst/>
            <a:cxnLst/>
            <a:rect l="l" t="t" r="r" b="b"/>
            <a:pathLst>
              <a:path w="5616873" h="1160374">
                <a:moveTo>
                  <a:pt x="0" y="0"/>
                </a:moveTo>
                <a:lnTo>
                  <a:pt x="5616873" y="0"/>
                </a:lnTo>
                <a:lnTo>
                  <a:pt x="5616873" y="1160374"/>
                </a:lnTo>
                <a:lnTo>
                  <a:pt x="0" y="11603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472684" y="4201535"/>
            <a:ext cx="2033016" cy="754380"/>
          </a:xfrm>
          <a:custGeom>
            <a:avLst/>
            <a:gdLst/>
            <a:ahLst/>
            <a:cxnLst/>
            <a:rect l="l" t="t" r="r" b="b"/>
            <a:pathLst>
              <a:path w="2033016" h="754380">
                <a:moveTo>
                  <a:pt x="0" y="0"/>
                </a:moveTo>
                <a:lnTo>
                  <a:pt x="2033016" y="0"/>
                </a:lnTo>
                <a:lnTo>
                  <a:pt x="2033016" y="754380"/>
                </a:lnTo>
                <a:lnTo>
                  <a:pt x="0" y="7543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7" r="-2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178552" y="3239891"/>
            <a:ext cx="2621280" cy="879348"/>
          </a:xfrm>
          <a:custGeom>
            <a:avLst/>
            <a:gdLst/>
            <a:ahLst/>
            <a:cxnLst/>
            <a:rect l="l" t="t" r="r" b="b"/>
            <a:pathLst>
              <a:path w="2621280" h="879348">
                <a:moveTo>
                  <a:pt x="0" y="0"/>
                </a:moveTo>
                <a:lnTo>
                  <a:pt x="2621280" y="0"/>
                </a:lnTo>
                <a:lnTo>
                  <a:pt x="2621280" y="879348"/>
                </a:lnTo>
                <a:lnTo>
                  <a:pt x="0" y="8793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8" r="-2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652516" y="5102219"/>
            <a:ext cx="1673352" cy="467868"/>
          </a:xfrm>
          <a:custGeom>
            <a:avLst/>
            <a:gdLst/>
            <a:ahLst/>
            <a:cxnLst/>
            <a:rect l="l" t="t" r="r" b="b"/>
            <a:pathLst>
              <a:path w="1673352" h="467868">
                <a:moveTo>
                  <a:pt x="0" y="0"/>
                </a:moveTo>
                <a:lnTo>
                  <a:pt x="1673352" y="0"/>
                </a:lnTo>
                <a:lnTo>
                  <a:pt x="1673352" y="467868"/>
                </a:lnTo>
                <a:lnTo>
                  <a:pt x="0" y="4678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8" r="-2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458200" y="4960487"/>
            <a:ext cx="2558796" cy="1167384"/>
          </a:xfrm>
          <a:custGeom>
            <a:avLst/>
            <a:gdLst/>
            <a:ahLst/>
            <a:cxnLst/>
            <a:rect l="l" t="t" r="r" b="b"/>
            <a:pathLst>
              <a:path w="2558796" h="1167384">
                <a:moveTo>
                  <a:pt x="0" y="0"/>
                </a:moveTo>
                <a:lnTo>
                  <a:pt x="2558796" y="0"/>
                </a:lnTo>
                <a:lnTo>
                  <a:pt x="2558796" y="1167384"/>
                </a:lnTo>
                <a:lnTo>
                  <a:pt x="0" y="11673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8" r="-28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645652" y="5852027"/>
            <a:ext cx="1092708" cy="355092"/>
          </a:xfrm>
          <a:custGeom>
            <a:avLst/>
            <a:gdLst/>
            <a:ahLst/>
            <a:cxnLst/>
            <a:rect l="l" t="t" r="r" b="b"/>
            <a:pathLst>
              <a:path w="1092708" h="355092">
                <a:moveTo>
                  <a:pt x="0" y="0"/>
                </a:moveTo>
                <a:lnTo>
                  <a:pt x="1092708" y="0"/>
                </a:lnTo>
                <a:lnTo>
                  <a:pt x="1092708" y="355092"/>
                </a:lnTo>
                <a:lnTo>
                  <a:pt x="0" y="35509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26" r="-2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831324" y="5951087"/>
            <a:ext cx="979932" cy="256032"/>
          </a:xfrm>
          <a:custGeom>
            <a:avLst/>
            <a:gdLst/>
            <a:ahLst/>
            <a:cxnLst/>
            <a:rect l="l" t="t" r="r" b="b"/>
            <a:pathLst>
              <a:path w="979932" h="256032">
                <a:moveTo>
                  <a:pt x="0" y="0"/>
                </a:moveTo>
                <a:lnTo>
                  <a:pt x="979932" y="0"/>
                </a:lnTo>
                <a:lnTo>
                  <a:pt x="979932" y="256032"/>
                </a:lnTo>
                <a:lnTo>
                  <a:pt x="0" y="25603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29" r="-2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404860" y="4257923"/>
            <a:ext cx="2665476" cy="641604"/>
          </a:xfrm>
          <a:custGeom>
            <a:avLst/>
            <a:gdLst/>
            <a:ahLst/>
            <a:cxnLst/>
            <a:rect l="l" t="t" r="r" b="b"/>
            <a:pathLst>
              <a:path w="2665476" h="641604">
                <a:moveTo>
                  <a:pt x="0" y="0"/>
                </a:moveTo>
                <a:lnTo>
                  <a:pt x="2665476" y="0"/>
                </a:lnTo>
                <a:lnTo>
                  <a:pt x="2665476" y="641604"/>
                </a:lnTo>
                <a:lnTo>
                  <a:pt x="0" y="64160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28" r="-2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352288" y="5874887"/>
            <a:ext cx="2273808" cy="723900"/>
          </a:xfrm>
          <a:custGeom>
            <a:avLst/>
            <a:gdLst/>
            <a:ahLst/>
            <a:cxnLst/>
            <a:rect l="l" t="t" r="r" b="b"/>
            <a:pathLst>
              <a:path w="2273808" h="723900">
                <a:moveTo>
                  <a:pt x="0" y="0"/>
                </a:moveTo>
                <a:lnTo>
                  <a:pt x="2273808" y="0"/>
                </a:lnTo>
                <a:lnTo>
                  <a:pt x="2273808" y="723900"/>
                </a:lnTo>
                <a:lnTo>
                  <a:pt x="0" y="7239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28" r="-28" b="1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035810" y="3398891"/>
            <a:ext cx="6592948" cy="3142602"/>
          </a:xfrm>
          <a:custGeom>
            <a:avLst/>
            <a:gdLst/>
            <a:ahLst/>
            <a:cxnLst/>
            <a:rect l="l" t="t" r="r" b="b"/>
            <a:pathLst>
              <a:path w="6592948" h="3142602">
                <a:moveTo>
                  <a:pt x="0" y="0"/>
                </a:moveTo>
                <a:lnTo>
                  <a:pt x="6592948" y="0"/>
                </a:lnTo>
                <a:lnTo>
                  <a:pt x="6592948" y="3142603"/>
                </a:lnTo>
                <a:lnTo>
                  <a:pt x="0" y="31426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427720" y="3239891"/>
            <a:ext cx="2621280" cy="879348"/>
          </a:xfrm>
          <a:custGeom>
            <a:avLst/>
            <a:gdLst/>
            <a:ahLst/>
            <a:cxnLst/>
            <a:rect l="l" t="t" r="r" b="b"/>
            <a:pathLst>
              <a:path w="2621280" h="879348">
                <a:moveTo>
                  <a:pt x="0" y="0"/>
                </a:moveTo>
                <a:lnTo>
                  <a:pt x="2621280" y="0"/>
                </a:lnTo>
                <a:lnTo>
                  <a:pt x="2621280" y="879348"/>
                </a:lnTo>
                <a:lnTo>
                  <a:pt x="0" y="87934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28" r="-28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099304" y="5848855"/>
            <a:ext cx="2909316" cy="9525"/>
          </a:xfrm>
          <a:custGeom>
            <a:avLst/>
            <a:gdLst/>
            <a:ahLst/>
            <a:cxnLst/>
            <a:rect l="l" t="t" r="r" b="b"/>
            <a:pathLst>
              <a:path w="2909316" h="9525">
                <a:moveTo>
                  <a:pt x="0" y="0"/>
                </a:moveTo>
                <a:lnTo>
                  <a:pt x="2909316" y="0"/>
                </a:lnTo>
                <a:lnTo>
                  <a:pt x="2909316" y="9525"/>
                </a:lnTo>
                <a:lnTo>
                  <a:pt x="0" y="952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411982" y="4180703"/>
            <a:ext cx="154429" cy="154429"/>
          </a:xfrm>
          <a:custGeom>
            <a:avLst/>
            <a:gdLst/>
            <a:ahLst/>
            <a:cxnLst/>
            <a:rect l="l" t="t" r="r" b="b"/>
            <a:pathLst>
              <a:path w="154429" h="154429">
                <a:moveTo>
                  <a:pt x="0" y="0"/>
                </a:moveTo>
                <a:lnTo>
                  <a:pt x="154429" y="0"/>
                </a:lnTo>
                <a:lnTo>
                  <a:pt x="154429" y="154429"/>
                </a:lnTo>
                <a:lnTo>
                  <a:pt x="0" y="15442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661017" y="4180703"/>
            <a:ext cx="154562" cy="154429"/>
          </a:xfrm>
          <a:custGeom>
            <a:avLst/>
            <a:gdLst/>
            <a:ahLst/>
            <a:cxnLst/>
            <a:rect l="l" t="t" r="r" b="b"/>
            <a:pathLst>
              <a:path w="154562" h="154429">
                <a:moveTo>
                  <a:pt x="0" y="0"/>
                </a:moveTo>
                <a:lnTo>
                  <a:pt x="154562" y="0"/>
                </a:lnTo>
                <a:lnTo>
                  <a:pt x="154562" y="154429"/>
                </a:lnTo>
                <a:lnTo>
                  <a:pt x="0" y="15442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" y="0"/>
            <a:ext cx="4494276" cy="6851771"/>
          </a:xfrm>
          <a:custGeom>
            <a:avLst/>
            <a:gdLst/>
            <a:ahLst/>
            <a:cxnLst/>
            <a:rect l="l" t="t" r="r" b="b"/>
            <a:pathLst>
              <a:path w="4494276" h="6851771">
                <a:moveTo>
                  <a:pt x="0" y="0"/>
                </a:moveTo>
                <a:lnTo>
                  <a:pt x="4494276" y="0"/>
                </a:lnTo>
                <a:lnTo>
                  <a:pt x="4494276" y="6851771"/>
                </a:lnTo>
                <a:lnTo>
                  <a:pt x="0" y="6851771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6359" y="491242"/>
            <a:ext cx="4109590" cy="338433"/>
          </a:xfrm>
          <a:custGeom>
            <a:avLst/>
            <a:gdLst/>
            <a:ahLst/>
            <a:cxnLst/>
            <a:rect l="l" t="t" r="r" b="b"/>
            <a:pathLst>
              <a:path w="4109590" h="338433">
                <a:moveTo>
                  <a:pt x="0" y="0"/>
                </a:moveTo>
                <a:lnTo>
                  <a:pt x="4109590" y="0"/>
                </a:lnTo>
                <a:lnTo>
                  <a:pt x="4109590" y="338433"/>
                </a:lnTo>
                <a:lnTo>
                  <a:pt x="0" y="3384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2216" y="1346883"/>
            <a:ext cx="8408089" cy="953348"/>
          </a:xfrm>
          <a:custGeom>
            <a:avLst/>
            <a:gdLst/>
            <a:ahLst/>
            <a:cxnLst/>
            <a:rect l="l" t="t" r="r" b="b"/>
            <a:pathLst>
              <a:path w="8408089" h="953348">
                <a:moveTo>
                  <a:pt x="0" y="0"/>
                </a:moveTo>
                <a:lnTo>
                  <a:pt x="8408089" y="0"/>
                </a:lnTo>
                <a:lnTo>
                  <a:pt x="8408089" y="953347"/>
                </a:lnTo>
                <a:lnTo>
                  <a:pt x="0" y="953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64422" y="5249694"/>
            <a:ext cx="4243311" cy="1076115"/>
          </a:xfrm>
          <a:custGeom>
            <a:avLst/>
            <a:gdLst/>
            <a:ahLst/>
            <a:cxnLst/>
            <a:rect l="l" t="t" r="r" b="b"/>
            <a:pathLst>
              <a:path w="4243311" h="1076115">
                <a:moveTo>
                  <a:pt x="0" y="0"/>
                </a:moveTo>
                <a:lnTo>
                  <a:pt x="4243312" y="0"/>
                </a:lnTo>
                <a:lnTo>
                  <a:pt x="4243312" y="1076116"/>
                </a:lnTo>
                <a:lnTo>
                  <a:pt x="0" y="10761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8660" y="2698871"/>
            <a:ext cx="6146292" cy="3456432"/>
          </a:xfrm>
          <a:custGeom>
            <a:avLst/>
            <a:gdLst/>
            <a:ahLst/>
            <a:cxnLst/>
            <a:rect l="l" t="t" r="r" b="b"/>
            <a:pathLst>
              <a:path w="6146292" h="3456432">
                <a:moveTo>
                  <a:pt x="0" y="0"/>
                </a:moveTo>
                <a:lnTo>
                  <a:pt x="6146292" y="0"/>
                </a:lnTo>
                <a:lnTo>
                  <a:pt x="6146292" y="3456432"/>
                </a:lnTo>
                <a:lnTo>
                  <a:pt x="0" y="34564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8" r="-2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08846" y="-63503"/>
            <a:ext cx="2746658" cy="2342693"/>
          </a:xfrm>
          <a:custGeom>
            <a:avLst/>
            <a:gdLst/>
            <a:ahLst/>
            <a:cxnLst/>
            <a:rect l="l" t="t" r="r" b="b"/>
            <a:pathLst>
              <a:path w="2746658" h="2342693">
                <a:moveTo>
                  <a:pt x="0" y="0"/>
                </a:moveTo>
                <a:lnTo>
                  <a:pt x="2746657" y="0"/>
                </a:lnTo>
                <a:lnTo>
                  <a:pt x="2746657" y="2342693"/>
                </a:lnTo>
                <a:lnTo>
                  <a:pt x="0" y="23426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453372" y="0"/>
            <a:ext cx="2738628" cy="2202047"/>
          </a:xfrm>
          <a:custGeom>
            <a:avLst/>
            <a:gdLst/>
            <a:ahLst/>
            <a:cxnLst/>
            <a:rect l="l" t="t" r="r" b="b"/>
            <a:pathLst>
              <a:path w="2738628" h="2202047">
                <a:moveTo>
                  <a:pt x="0" y="0"/>
                </a:moveTo>
                <a:lnTo>
                  <a:pt x="2738628" y="0"/>
                </a:lnTo>
                <a:lnTo>
                  <a:pt x="2738628" y="2202047"/>
                </a:lnTo>
                <a:lnTo>
                  <a:pt x="0" y="220204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8" t="-6" b="-2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114032" y="2439791"/>
            <a:ext cx="3681984" cy="2671572"/>
          </a:xfrm>
          <a:custGeom>
            <a:avLst/>
            <a:gdLst/>
            <a:ahLst/>
            <a:cxnLst/>
            <a:rect l="l" t="t" r="r" b="b"/>
            <a:pathLst>
              <a:path w="3681984" h="2671572">
                <a:moveTo>
                  <a:pt x="0" y="0"/>
                </a:moveTo>
                <a:lnTo>
                  <a:pt x="3681984" y="0"/>
                </a:lnTo>
                <a:lnTo>
                  <a:pt x="3681984" y="2671572"/>
                </a:lnTo>
                <a:lnTo>
                  <a:pt x="0" y="26715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28" r="-2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096756" y="3677279"/>
            <a:ext cx="257556" cy="435864"/>
          </a:xfrm>
          <a:custGeom>
            <a:avLst/>
            <a:gdLst/>
            <a:ahLst/>
            <a:cxnLst/>
            <a:rect l="l" t="t" r="r" b="b"/>
            <a:pathLst>
              <a:path w="257556" h="435864">
                <a:moveTo>
                  <a:pt x="0" y="0"/>
                </a:moveTo>
                <a:lnTo>
                  <a:pt x="257556" y="0"/>
                </a:lnTo>
                <a:lnTo>
                  <a:pt x="257556" y="435864"/>
                </a:lnTo>
                <a:lnTo>
                  <a:pt x="0" y="43586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26" r="-29" b="-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711184" y="3079871"/>
            <a:ext cx="1171956" cy="493776"/>
          </a:xfrm>
          <a:custGeom>
            <a:avLst/>
            <a:gdLst/>
            <a:ahLst/>
            <a:cxnLst/>
            <a:rect l="l" t="t" r="r" b="b"/>
            <a:pathLst>
              <a:path w="1171956" h="493776">
                <a:moveTo>
                  <a:pt x="0" y="0"/>
                </a:moveTo>
                <a:lnTo>
                  <a:pt x="1171956" y="0"/>
                </a:lnTo>
                <a:lnTo>
                  <a:pt x="1171956" y="493776"/>
                </a:lnTo>
                <a:lnTo>
                  <a:pt x="0" y="49377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28" r="-28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</Words>
  <Application>Microsoft Office PowerPoint</Application>
  <PresentationFormat>Custom</PresentationFormat>
  <Paragraphs>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Gilroy-SemiBold</vt:lpstr>
      <vt:lpstr>Urbanist</vt:lpstr>
      <vt:lpstr>Gotham Black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Dholera Presentation by NJ Realtors.pdf</dc:title>
  <dc:creator>PRAMOD KUMAR YADAV</dc:creator>
  <cp:lastModifiedBy>dell</cp:lastModifiedBy>
  <cp:revision>7</cp:revision>
  <dcterms:created xsi:type="dcterms:W3CDTF">2006-08-16T00:00:00Z</dcterms:created>
  <dcterms:modified xsi:type="dcterms:W3CDTF">2026-02-10T09:56:40Z</dcterms:modified>
  <dc:identifier>DAG4HPAkvek</dc:identifier>
</cp:coreProperties>
</file>